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4"/>
  </p:sldMasterIdLst>
  <p:sldIdLst>
    <p:sldId id="257" r:id="rId5"/>
    <p:sldId id="268" r:id="rId6"/>
    <p:sldId id="269" r:id="rId7"/>
    <p:sldId id="265" r:id="rId8"/>
    <p:sldId id="261" r:id="rId9"/>
    <p:sldId id="271" r:id="rId10"/>
    <p:sldId id="270" r:id="rId11"/>
    <p:sldId id="266" r:id="rId12"/>
    <p:sldId id="267" r:id="rId13"/>
    <p:sldId id="284" r:id="rId14"/>
    <p:sldId id="281" r:id="rId15"/>
    <p:sldId id="263" r:id="rId16"/>
    <p:sldId id="264" r:id="rId17"/>
    <p:sldId id="285" r:id="rId18"/>
    <p:sldId id="286" r:id="rId19"/>
    <p:sldId id="276" r:id="rId20"/>
    <p:sldId id="278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344529"/>
    <a:srgbClr val="2B3922"/>
    <a:srgbClr val="2E37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A47F5-FE55-85C0-8AF7-798ECA9540C9}" v="11" dt="2020-10-05T06:09:10.881"/>
    <p1510:client id="{183F6E0E-F455-8C2C-01A7-1FA42DEBBFD3}" v="1543" dt="2020-10-04T22:12:39.237"/>
    <p1510:client id="{1B60F952-3FC3-0346-B921-519F8294627B}" v="3" dt="2020-10-04T21:18:56.486"/>
    <p1510:client id="{456D1A61-68FA-9E00-5DBD-4CD3924B8FEE}" v="263" dt="2020-10-04T16:39:31.374"/>
    <p1510:client id="{5848C128-E975-31C5-CEEE-03C406A94775}" v="5" dt="2020-10-05T06:10:30.048"/>
    <p1510:client id="{72698BED-13E1-4125-979F-8078C467322F}" v="808" dt="2020-10-05T05:56:40.674"/>
    <p1510:client id="{72718688-5C43-B929-A3F0-90C70896FB15}" v="48" dt="2020-10-05T15:26:37.632"/>
    <p1510:client id="{80086370-5028-6C9D-2882-4241A3157561}" v="33" dt="2020-10-05T15:39:24.666"/>
    <p1510:client id="{8E679EAC-A47B-A772-0C4B-A5D21B687D05}" v="3" dt="2020-10-05T06:25:10.113"/>
    <p1510:client id="{92E841A7-A928-C854-FDD1-5F4A8C039150}" v="1212" dt="2020-10-04T22:30:35.338"/>
    <p1510:client id="{943FBD78-CA6C-458A-A567-151167140C90}" v="926" dt="2020-10-04T18:46:18.486"/>
    <p1510:client id="{96A1C48B-25C1-53FB-A5DB-A40211B9DF63}" v="11" dt="2020-10-05T06:19:47.750"/>
    <p1510:client id="{9BB28F05-AD19-FC73-D27F-C06D6F3BFD8C}" v="3" dt="2020-10-05T15:43:06.905"/>
    <p1510:client id="{9D3BB5F7-593E-6B89-B659-C95DF3D61F8A}" v="1" dt="2020-10-04T22:11:05.520"/>
    <p1510:client id="{A591DC3F-62CA-5375-4293-539A2E584437}" v="6" dt="2020-10-04T06:09:43.964"/>
    <p1510:client id="{AB5EB1E4-31FF-8655-8003-181AACE9B770}" v="443" dt="2020-10-04T20:26:36.255"/>
    <p1510:client id="{D512F55C-BFBB-EE8F-1A2D-FDD9A6D9F3EF}" v="4" dt="2020-10-04T22:16:35.680"/>
    <p1510:client id="{E0C1ADB8-5E6D-F730-5BF7-796F5AD93285}" v="562" dt="2020-10-05T06:29:24.778"/>
    <p1510:client id="{EE7F9B1F-9CA0-01B7-0D7A-F24DC964C1F3}" v="35" dt="2020-10-04T22:11:11.101"/>
    <p1510:client id="{F4397060-308A-503A-7B7A-D664ADF5A492}" v="5" dt="2020-10-04T22:01:3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1.svg"/><Relationship Id="rId1" Type="http://schemas.openxmlformats.org/officeDocument/2006/relationships/image" Target="../media/image7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1.svg"/><Relationship Id="rId1" Type="http://schemas.openxmlformats.org/officeDocument/2006/relationships/image" Target="../media/image7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4681B-F6DE-4B85-9DBB-ADF19ABA76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85F2D4-E786-4A9F-A884-AF8DD7654F5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User Input</a:t>
          </a:r>
          <a:endParaRPr lang="en-US" dirty="0" err="1">
            <a:latin typeface="Century Gothic" panose="020F0302020204030204"/>
          </a:endParaRPr>
        </a:p>
      </dgm:t>
    </dgm:pt>
    <dgm:pt modelId="{DAF32728-C7BE-410D-9BB6-60EA6386EAA8}" type="parTrans" cxnId="{37FEC929-93C3-4C57-8865-FAC0DD3A7B93}">
      <dgm:prSet/>
      <dgm:spPr/>
      <dgm:t>
        <a:bodyPr/>
        <a:lstStyle/>
        <a:p>
          <a:endParaRPr lang="en-US"/>
        </a:p>
      </dgm:t>
    </dgm:pt>
    <dgm:pt modelId="{4137B53D-D2C0-4644-8686-0ABE0F9B2F83}" type="sibTrans" cxnId="{37FEC929-93C3-4C57-8865-FAC0DD3A7B93}">
      <dgm:prSet/>
      <dgm:spPr/>
      <dgm:t>
        <a:bodyPr/>
        <a:lstStyle/>
        <a:p>
          <a:endParaRPr lang="en-US"/>
        </a:p>
      </dgm:t>
    </dgm:pt>
    <dgm:pt modelId="{0373B63A-333A-4F19-9D6F-BDB5309B1596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Azure Machine Learning using CSV files</a:t>
          </a:r>
          <a:endParaRPr lang="en-US" dirty="0"/>
        </a:p>
      </dgm:t>
    </dgm:pt>
    <dgm:pt modelId="{BC9B9381-0BF4-432B-A8B9-274B6B3295E7}" type="parTrans" cxnId="{9410349A-4405-47A2-A334-957AD19A9168}">
      <dgm:prSet/>
      <dgm:spPr/>
      <dgm:t>
        <a:bodyPr/>
        <a:lstStyle/>
        <a:p>
          <a:endParaRPr lang="en-US"/>
        </a:p>
      </dgm:t>
    </dgm:pt>
    <dgm:pt modelId="{8FBC02A0-C1FD-4787-86C5-E2388961E34D}" type="sibTrans" cxnId="{9410349A-4405-47A2-A334-957AD19A9168}">
      <dgm:prSet/>
      <dgm:spPr/>
      <dgm:t>
        <a:bodyPr/>
        <a:lstStyle/>
        <a:p>
          <a:endParaRPr lang="en-US"/>
        </a:p>
      </dgm:t>
    </dgm:pt>
    <dgm:pt modelId="{E09FC9C5-1440-418A-980E-3E1A35BA651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Output: Best Model</a:t>
          </a:r>
        </a:p>
      </dgm:t>
    </dgm:pt>
    <dgm:pt modelId="{BD18E774-F396-4CFF-A631-8D13CE88DB51}" type="parTrans" cxnId="{13817F7B-7502-4CCD-A93A-5E00220E7585}">
      <dgm:prSet/>
      <dgm:spPr/>
      <dgm:t>
        <a:bodyPr/>
        <a:lstStyle/>
        <a:p>
          <a:endParaRPr lang="en-US"/>
        </a:p>
      </dgm:t>
    </dgm:pt>
    <dgm:pt modelId="{383968B8-B741-4196-9BC4-EB102C67AA87}" type="sibTrans" cxnId="{13817F7B-7502-4CCD-A93A-5E00220E7585}">
      <dgm:prSet/>
      <dgm:spPr/>
      <dgm:t>
        <a:bodyPr/>
        <a:lstStyle/>
        <a:p>
          <a:endParaRPr lang="en-US"/>
        </a:p>
      </dgm:t>
    </dgm:pt>
    <dgm:pt modelId="{973238B8-0317-446D-BA96-E5270C9D332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Run Classification Algorithms </a:t>
          </a:r>
        </a:p>
      </dgm:t>
    </dgm:pt>
    <dgm:pt modelId="{143D7FF4-33FE-4BC3-A345-8058E72D8862}" type="parTrans" cxnId="{B4EA2F20-DB52-47F5-9E4D-2AE95FE0CF8B}">
      <dgm:prSet/>
      <dgm:spPr/>
      <dgm:t>
        <a:bodyPr/>
        <a:lstStyle/>
        <a:p>
          <a:endParaRPr lang="en-US"/>
        </a:p>
      </dgm:t>
    </dgm:pt>
    <dgm:pt modelId="{B06E310D-5111-4411-92C1-5FB4551A79B0}" type="sibTrans" cxnId="{B4EA2F20-DB52-47F5-9E4D-2AE95FE0CF8B}">
      <dgm:prSet/>
      <dgm:spPr/>
      <dgm:t>
        <a:bodyPr/>
        <a:lstStyle/>
        <a:p>
          <a:endParaRPr lang="en-US"/>
        </a:p>
      </dgm:t>
    </dgm:pt>
    <dgm:pt modelId="{5FA221F1-B07F-4D4A-A88D-A6C8ECEBEB5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Deploy Model</a:t>
          </a:r>
        </a:p>
      </dgm:t>
    </dgm:pt>
    <dgm:pt modelId="{8A848EB5-298E-47E7-B1CD-BC880EBC6CFD}" type="parTrans" cxnId="{EADC5616-FB47-4174-805B-DD959327A570}">
      <dgm:prSet/>
      <dgm:spPr/>
      <dgm:t>
        <a:bodyPr/>
        <a:lstStyle/>
        <a:p>
          <a:endParaRPr lang="en-US"/>
        </a:p>
      </dgm:t>
    </dgm:pt>
    <dgm:pt modelId="{4A3588B2-22FA-4138-B7BC-7FB9A23EE3A7}" type="sibTrans" cxnId="{EADC5616-FB47-4174-805B-DD959327A570}">
      <dgm:prSet/>
      <dgm:spPr/>
      <dgm:t>
        <a:bodyPr/>
        <a:lstStyle/>
        <a:p>
          <a:endParaRPr lang="en-US"/>
        </a:p>
      </dgm:t>
    </dgm:pt>
    <dgm:pt modelId="{E106D931-F9C4-4744-8E94-8FB2BDD64A8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Model Output: Classify Yield </a:t>
          </a:r>
        </a:p>
      </dgm:t>
    </dgm:pt>
    <dgm:pt modelId="{8507DB64-AD4B-4C8E-8458-5554B0C84213}" type="parTrans" cxnId="{B36FCB51-5728-4D3E-BF43-40DC1CCD238B}">
      <dgm:prSet/>
      <dgm:spPr/>
      <dgm:t>
        <a:bodyPr/>
        <a:lstStyle/>
        <a:p>
          <a:endParaRPr lang="en-US"/>
        </a:p>
      </dgm:t>
    </dgm:pt>
    <dgm:pt modelId="{44AB5243-F88B-4452-8C73-6DAE805D3486}" type="sibTrans" cxnId="{B36FCB51-5728-4D3E-BF43-40DC1CCD238B}">
      <dgm:prSet/>
      <dgm:spPr/>
      <dgm:t>
        <a:bodyPr/>
        <a:lstStyle/>
        <a:p>
          <a:endParaRPr lang="en-US"/>
        </a:p>
      </dgm:t>
    </dgm:pt>
    <dgm:pt modelId="{5185099F-1E23-4765-A662-1E266E761D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F0302020204030204"/>
            </a:rPr>
            <a:t>CSV files storage to Azure Blob Container</a:t>
          </a:r>
          <a:endParaRPr lang="en-US" dirty="0"/>
        </a:p>
      </dgm:t>
    </dgm:pt>
    <dgm:pt modelId="{AC309616-034F-43EC-9866-2757C7CB165F}" type="parTrans" cxnId="{4E80AB28-9E74-4969-BCF2-080F24B48A14}">
      <dgm:prSet/>
      <dgm:spPr/>
      <dgm:t>
        <a:bodyPr/>
        <a:lstStyle/>
        <a:p>
          <a:endParaRPr lang="en-US"/>
        </a:p>
      </dgm:t>
    </dgm:pt>
    <dgm:pt modelId="{2EFD2EDD-2922-4490-B38A-EC76B76D5930}" type="sibTrans" cxnId="{4E80AB28-9E74-4969-BCF2-080F24B48A14}">
      <dgm:prSet/>
      <dgm:spPr/>
      <dgm:t>
        <a:bodyPr/>
        <a:lstStyle/>
        <a:p>
          <a:endParaRPr lang="en-US"/>
        </a:p>
      </dgm:t>
    </dgm:pt>
    <dgm:pt modelId="{A07F6ED1-6AFD-4F48-9DA3-E1CA8281EC3D}" type="pres">
      <dgm:prSet presAssocID="{6F74681B-F6DE-4B85-9DBB-ADF19ABA76C8}" presName="root" presStyleCnt="0">
        <dgm:presLayoutVars>
          <dgm:dir/>
          <dgm:resizeHandles val="exact"/>
        </dgm:presLayoutVars>
      </dgm:prSet>
      <dgm:spPr/>
    </dgm:pt>
    <dgm:pt modelId="{0B0D28AF-AFCF-48BF-BBB7-27AF92EBF178}" type="pres">
      <dgm:prSet presAssocID="{AA85F2D4-E786-4A9F-A884-AF8DD7654F5B}" presName="compNode" presStyleCnt="0"/>
      <dgm:spPr/>
    </dgm:pt>
    <dgm:pt modelId="{D6974A75-9ABE-4473-98BF-7D9F21473BE2}" type="pres">
      <dgm:prSet presAssocID="{AA85F2D4-E786-4A9F-A884-AF8DD7654F5B}" presName="bgRect" presStyleLbl="bgShp" presStyleIdx="0" presStyleCnt="7"/>
      <dgm:spPr/>
    </dgm:pt>
    <dgm:pt modelId="{EF89BEF4-CB5C-4EF9-82B8-6922FFBBA45B}" type="pres">
      <dgm:prSet presAssocID="{AA85F2D4-E786-4A9F-A884-AF8DD7654F5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1B53CDB-DE10-40AC-A2C8-708252C0FEDA}" type="pres">
      <dgm:prSet presAssocID="{AA85F2D4-E786-4A9F-A884-AF8DD7654F5B}" presName="spaceRect" presStyleCnt="0"/>
      <dgm:spPr/>
    </dgm:pt>
    <dgm:pt modelId="{22792302-760A-4143-A94C-52A5B83DAFF8}" type="pres">
      <dgm:prSet presAssocID="{AA85F2D4-E786-4A9F-A884-AF8DD7654F5B}" presName="parTx" presStyleLbl="revTx" presStyleIdx="0" presStyleCnt="7">
        <dgm:presLayoutVars>
          <dgm:chMax val="0"/>
          <dgm:chPref val="0"/>
        </dgm:presLayoutVars>
      </dgm:prSet>
      <dgm:spPr/>
    </dgm:pt>
    <dgm:pt modelId="{3054B529-3FD1-48A4-93D0-0D69FCDE2D1E}" type="pres">
      <dgm:prSet presAssocID="{4137B53D-D2C0-4644-8686-0ABE0F9B2F83}" presName="sibTrans" presStyleCnt="0"/>
      <dgm:spPr/>
    </dgm:pt>
    <dgm:pt modelId="{0B1C941E-04A2-4C07-AC9F-768AE8F1A08D}" type="pres">
      <dgm:prSet presAssocID="{5185099F-1E23-4765-A662-1E266E761DFC}" presName="compNode" presStyleCnt="0"/>
      <dgm:spPr/>
    </dgm:pt>
    <dgm:pt modelId="{7F26A3FC-E5ED-4F31-AA84-58E233FD3112}" type="pres">
      <dgm:prSet presAssocID="{5185099F-1E23-4765-A662-1E266E761DFC}" presName="bgRect" presStyleLbl="bgShp" presStyleIdx="1" presStyleCnt="7"/>
      <dgm:spPr/>
    </dgm:pt>
    <dgm:pt modelId="{EF05F18A-5A70-4A0A-AD40-D88D17A2E0A1}" type="pres">
      <dgm:prSet presAssocID="{5185099F-1E23-4765-A662-1E266E761DFC}" presName="iconRect" presStyleLbl="node1" presStyleIdx="1" presStyleCnt="7"/>
      <dgm:spPr/>
    </dgm:pt>
    <dgm:pt modelId="{C61D21C9-4A76-4534-94C7-25F15D958CC7}" type="pres">
      <dgm:prSet presAssocID="{5185099F-1E23-4765-A662-1E266E761DFC}" presName="spaceRect" presStyleCnt="0"/>
      <dgm:spPr/>
    </dgm:pt>
    <dgm:pt modelId="{D0787140-F5DF-4CE4-9029-5D2EB0087CF3}" type="pres">
      <dgm:prSet presAssocID="{5185099F-1E23-4765-A662-1E266E761DFC}" presName="parTx" presStyleLbl="revTx" presStyleIdx="1" presStyleCnt="7">
        <dgm:presLayoutVars>
          <dgm:chMax val="0"/>
          <dgm:chPref val="0"/>
        </dgm:presLayoutVars>
      </dgm:prSet>
      <dgm:spPr/>
    </dgm:pt>
    <dgm:pt modelId="{B41B893A-F74A-47C5-B0F1-1D59DFA9BCF7}" type="pres">
      <dgm:prSet presAssocID="{2EFD2EDD-2922-4490-B38A-EC76B76D5930}" presName="sibTrans" presStyleCnt="0"/>
      <dgm:spPr/>
    </dgm:pt>
    <dgm:pt modelId="{DED04E62-BC30-4F44-AE84-5AD182600FE4}" type="pres">
      <dgm:prSet presAssocID="{0373B63A-333A-4F19-9D6F-BDB5309B1596}" presName="compNode" presStyleCnt="0"/>
      <dgm:spPr/>
    </dgm:pt>
    <dgm:pt modelId="{D92CBD4A-F48F-4DF3-8459-36FBA82D1929}" type="pres">
      <dgm:prSet presAssocID="{0373B63A-333A-4F19-9D6F-BDB5309B1596}" presName="bgRect" presStyleLbl="bgShp" presStyleIdx="2" presStyleCnt="7"/>
      <dgm:spPr/>
    </dgm:pt>
    <dgm:pt modelId="{46D57142-FBD5-4DC5-9517-A7AD52A75172}" type="pres">
      <dgm:prSet presAssocID="{0373B63A-333A-4F19-9D6F-BDB5309B1596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29B39D-1EC7-4DC8-A65C-960DE1FA95BA}" type="pres">
      <dgm:prSet presAssocID="{0373B63A-333A-4F19-9D6F-BDB5309B1596}" presName="spaceRect" presStyleCnt="0"/>
      <dgm:spPr/>
    </dgm:pt>
    <dgm:pt modelId="{BDF01ED9-0CD0-4D61-8F94-7656348789E0}" type="pres">
      <dgm:prSet presAssocID="{0373B63A-333A-4F19-9D6F-BDB5309B1596}" presName="parTx" presStyleLbl="revTx" presStyleIdx="2" presStyleCnt="7">
        <dgm:presLayoutVars>
          <dgm:chMax val="0"/>
          <dgm:chPref val="0"/>
        </dgm:presLayoutVars>
      </dgm:prSet>
      <dgm:spPr/>
    </dgm:pt>
    <dgm:pt modelId="{4D115BA5-CF97-4B79-8ED7-92957388AE81}" type="pres">
      <dgm:prSet presAssocID="{8FBC02A0-C1FD-4787-86C5-E2388961E34D}" presName="sibTrans" presStyleCnt="0"/>
      <dgm:spPr/>
    </dgm:pt>
    <dgm:pt modelId="{1124FC73-E78D-43AB-805B-86773236CBD3}" type="pres">
      <dgm:prSet presAssocID="{973238B8-0317-446D-BA96-E5270C9D3327}" presName="compNode" presStyleCnt="0"/>
      <dgm:spPr/>
    </dgm:pt>
    <dgm:pt modelId="{1E85362A-5C70-49F6-958E-4A12A181DE6F}" type="pres">
      <dgm:prSet presAssocID="{973238B8-0317-446D-BA96-E5270C9D3327}" presName="bgRect" presStyleLbl="bgShp" presStyleIdx="3" presStyleCnt="7"/>
      <dgm:spPr/>
    </dgm:pt>
    <dgm:pt modelId="{701E661A-6B96-48B0-8B32-60EE7DD5DDAC}" type="pres">
      <dgm:prSet presAssocID="{973238B8-0317-446D-BA96-E5270C9D3327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B51897-340C-44F6-8282-A4EC59F268E1}" type="pres">
      <dgm:prSet presAssocID="{973238B8-0317-446D-BA96-E5270C9D3327}" presName="spaceRect" presStyleCnt="0"/>
      <dgm:spPr/>
    </dgm:pt>
    <dgm:pt modelId="{D19E9BA1-51BB-4917-BE64-B9096F5FBBDE}" type="pres">
      <dgm:prSet presAssocID="{973238B8-0317-446D-BA96-E5270C9D3327}" presName="parTx" presStyleLbl="revTx" presStyleIdx="3" presStyleCnt="7">
        <dgm:presLayoutVars>
          <dgm:chMax val="0"/>
          <dgm:chPref val="0"/>
        </dgm:presLayoutVars>
      </dgm:prSet>
      <dgm:spPr/>
    </dgm:pt>
    <dgm:pt modelId="{DA02B721-9B65-42C8-A934-99D40A0EB210}" type="pres">
      <dgm:prSet presAssocID="{B06E310D-5111-4411-92C1-5FB4551A79B0}" presName="sibTrans" presStyleCnt="0"/>
      <dgm:spPr/>
    </dgm:pt>
    <dgm:pt modelId="{55F0DAF5-5ED3-408B-A2F1-C785756797D2}" type="pres">
      <dgm:prSet presAssocID="{E09FC9C5-1440-418A-980E-3E1A35BA651B}" presName="compNode" presStyleCnt="0"/>
      <dgm:spPr/>
    </dgm:pt>
    <dgm:pt modelId="{49290031-D0EB-4BBD-8931-DA1240EC7F32}" type="pres">
      <dgm:prSet presAssocID="{E09FC9C5-1440-418A-980E-3E1A35BA651B}" presName="bgRect" presStyleLbl="bgShp" presStyleIdx="4" presStyleCnt="7"/>
      <dgm:spPr/>
    </dgm:pt>
    <dgm:pt modelId="{64CEADA0-213A-4A48-A712-B6A6E18AA751}" type="pres">
      <dgm:prSet presAssocID="{E09FC9C5-1440-418A-980E-3E1A35BA651B}" presName="iconRect" presStyleLbl="node1" presStyleIdx="4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FF3482-2479-42A0-96BC-99BE206A35CC}" type="pres">
      <dgm:prSet presAssocID="{E09FC9C5-1440-418A-980E-3E1A35BA651B}" presName="spaceRect" presStyleCnt="0"/>
      <dgm:spPr/>
    </dgm:pt>
    <dgm:pt modelId="{96C6EDC8-41B2-4A2D-8F5B-6F65F06B3837}" type="pres">
      <dgm:prSet presAssocID="{E09FC9C5-1440-418A-980E-3E1A35BA651B}" presName="parTx" presStyleLbl="revTx" presStyleIdx="4" presStyleCnt="7">
        <dgm:presLayoutVars>
          <dgm:chMax val="0"/>
          <dgm:chPref val="0"/>
        </dgm:presLayoutVars>
      </dgm:prSet>
      <dgm:spPr/>
    </dgm:pt>
    <dgm:pt modelId="{3CC88B6D-4A2B-4D0B-A7D5-C2302D5C27F7}" type="pres">
      <dgm:prSet presAssocID="{383968B8-B741-4196-9BC4-EB102C67AA87}" presName="sibTrans" presStyleCnt="0"/>
      <dgm:spPr/>
    </dgm:pt>
    <dgm:pt modelId="{99422A32-A860-4BFF-9734-07BA15C136B6}" type="pres">
      <dgm:prSet presAssocID="{5FA221F1-B07F-4D4A-A88D-A6C8ECEBEB5F}" presName="compNode" presStyleCnt="0"/>
      <dgm:spPr/>
    </dgm:pt>
    <dgm:pt modelId="{90FC9810-A4F0-421D-9BA1-A76B8F60A362}" type="pres">
      <dgm:prSet presAssocID="{5FA221F1-B07F-4D4A-A88D-A6C8ECEBEB5F}" presName="bgRect" presStyleLbl="bgShp" presStyleIdx="5" presStyleCnt="7"/>
      <dgm:spPr/>
    </dgm:pt>
    <dgm:pt modelId="{39B34C70-F817-43EF-84E6-590C2878FE3C}" type="pres">
      <dgm:prSet presAssocID="{5FA221F1-B07F-4D4A-A88D-A6C8ECEBEB5F}" presName="iconRect" presStyleLbl="node1" presStyleIdx="5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DCF26AB-B448-48E8-BD07-3D356425C383}" type="pres">
      <dgm:prSet presAssocID="{5FA221F1-B07F-4D4A-A88D-A6C8ECEBEB5F}" presName="spaceRect" presStyleCnt="0"/>
      <dgm:spPr/>
    </dgm:pt>
    <dgm:pt modelId="{6B09B182-8038-4199-830D-9EB6543D0C2D}" type="pres">
      <dgm:prSet presAssocID="{5FA221F1-B07F-4D4A-A88D-A6C8ECEBEB5F}" presName="parTx" presStyleLbl="revTx" presStyleIdx="5" presStyleCnt="7">
        <dgm:presLayoutVars>
          <dgm:chMax val="0"/>
          <dgm:chPref val="0"/>
        </dgm:presLayoutVars>
      </dgm:prSet>
      <dgm:spPr/>
    </dgm:pt>
    <dgm:pt modelId="{6F8EDFC2-B6C7-4358-BA8C-3A477D64B971}" type="pres">
      <dgm:prSet presAssocID="{4A3588B2-22FA-4138-B7BC-7FB9A23EE3A7}" presName="sibTrans" presStyleCnt="0"/>
      <dgm:spPr/>
    </dgm:pt>
    <dgm:pt modelId="{BC24288A-3346-4B5F-BFA6-E727B91BD99C}" type="pres">
      <dgm:prSet presAssocID="{E106D931-F9C4-4744-8E94-8FB2BDD64A88}" presName="compNode" presStyleCnt="0"/>
      <dgm:spPr/>
    </dgm:pt>
    <dgm:pt modelId="{631C6322-ADAB-4F24-B5B9-81519D914964}" type="pres">
      <dgm:prSet presAssocID="{E106D931-F9C4-4744-8E94-8FB2BDD64A88}" presName="bgRect" presStyleLbl="bgShp" presStyleIdx="6" presStyleCnt="7"/>
      <dgm:spPr/>
    </dgm:pt>
    <dgm:pt modelId="{776DA7A1-0986-4B7D-ADB0-536DD79A8964}" type="pres">
      <dgm:prSet presAssocID="{E106D931-F9C4-4744-8E94-8FB2BDD64A88}" presName="iconRect" presStyleLbl="node1" presStyleIdx="6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9BF54CC-C5A4-4FEA-B38E-00D189B6D60D}" type="pres">
      <dgm:prSet presAssocID="{E106D931-F9C4-4744-8E94-8FB2BDD64A88}" presName="spaceRect" presStyleCnt="0"/>
      <dgm:spPr/>
    </dgm:pt>
    <dgm:pt modelId="{D0DE2510-68B0-4B2A-B641-A79631F55FAE}" type="pres">
      <dgm:prSet presAssocID="{E106D931-F9C4-4744-8E94-8FB2BDD64A8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ADC5616-FB47-4174-805B-DD959327A570}" srcId="{6F74681B-F6DE-4B85-9DBB-ADF19ABA76C8}" destId="{5FA221F1-B07F-4D4A-A88D-A6C8ECEBEB5F}" srcOrd="5" destOrd="0" parTransId="{8A848EB5-298E-47E7-B1CD-BC880EBC6CFD}" sibTransId="{4A3588B2-22FA-4138-B7BC-7FB9A23EE3A7}"/>
    <dgm:cxn modelId="{B4EA2F20-DB52-47F5-9E4D-2AE95FE0CF8B}" srcId="{6F74681B-F6DE-4B85-9DBB-ADF19ABA76C8}" destId="{973238B8-0317-446D-BA96-E5270C9D3327}" srcOrd="3" destOrd="0" parTransId="{143D7FF4-33FE-4BC3-A345-8058E72D8862}" sibTransId="{B06E310D-5111-4411-92C1-5FB4551A79B0}"/>
    <dgm:cxn modelId="{4E80AB28-9E74-4969-BCF2-080F24B48A14}" srcId="{6F74681B-F6DE-4B85-9DBB-ADF19ABA76C8}" destId="{5185099F-1E23-4765-A662-1E266E761DFC}" srcOrd="1" destOrd="0" parTransId="{AC309616-034F-43EC-9866-2757C7CB165F}" sibTransId="{2EFD2EDD-2922-4490-B38A-EC76B76D5930}"/>
    <dgm:cxn modelId="{37FEC929-93C3-4C57-8865-FAC0DD3A7B93}" srcId="{6F74681B-F6DE-4B85-9DBB-ADF19ABA76C8}" destId="{AA85F2D4-E786-4A9F-A884-AF8DD7654F5B}" srcOrd="0" destOrd="0" parTransId="{DAF32728-C7BE-410D-9BB6-60EA6386EAA8}" sibTransId="{4137B53D-D2C0-4644-8686-0ABE0F9B2F83}"/>
    <dgm:cxn modelId="{7B5B842B-046C-4D27-9CEB-6728ACB23EC2}" type="presOf" srcId="{6F74681B-F6DE-4B85-9DBB-ADF19ABA76C8}" destId="{A07F6ED1-6AFD-4F48-9DA3-E1CA8281EC3D}" srcOrd="0" destOrd="0" presId="urn:microsoft.com/office/officeart/2018/2/layout/IconVerticalSolidList"/>
    <dgm:cxn modelId="{26B1FF5B-0027-40AB-9F6E-AE0DFF7B1E02}" type="presOf" srcId="{AA85F2D4-E786-4A9F-A884-AF8DD7654F5B}" destId="{22792302-760A-4143-A94C-52A5B83DAFF8}" srcOrd="0" destOrd="0" presId="urn:microsoft.com/office/officeart/2018/2/layout/IconVerticalSolidList"/>
    <dgm:cxn modelId="{6F99815F-4025-4CB9-8C94-AAF650C2DE27}" type="presOf" srcId="{973238B8-0317-446D-BA96-E5270C9D3327}" destId="{D19E9BA1-51BB-4917-BE64-B9096F5FBBDE}" srcOrd="0" destOrd="0" presId="urn:microsoft.com/office/officeart/2018/2/layout/IconVerticalSolidList"/>
    <dgm:cxn modelId="{8179616B-4516-4D37-BC1D-E205EC9C22F1}" type="presOf" srcId="{E09FC9C5-1440-418A-980E-3E1A35BA651B}" destId="{96C6EDC8-41B2-4A2D-8F5B-6F65F06B3837}" srcOrd="0" destOrd="0" presId="urn:microsoft.com/office/officeart/2018/2/layout/IconVerticalSolidList"/>
    <dgm:cxn modelId="{B36FCB51-5728-4D3E-BF43-40DC1CCD238B}" srcId="{6F74681B-F6DE-4B85-9DBB-ADF19ABA76C8}" destId="{E106D931-F9C4-4744-8E94-8FB2BDD64A88}" srcOrd="6" destOrd="0" parTransId="{8507DB64-AD4B-4C8E-8458-5554B0C84213}" sibTransId="{44AB5243-F88B-4452-8C73-6DAE805D3486}"/>
    <dgm:cxn modelId="{13817F7B-7502-4CCD-A93A-5E00220E7585}" srcId="{6F74681B-F6DE-4B85-9DBB-ADF19ABA76C8}" destId="{E09FC9C5-1440-418A-980E-3E1A35BA651B}" srcOrd="4" destOrd="0" parTransId="{BD18E774-F396-4CFF-A631-8D13CE88DB51}" sibTransId="{383968B8-B741-4196-9BC4-EB102C67AA87}"/>
    <dgm:cxn modelId="{38E7B897-A0D0-4A51-B4A8-C34244CF7E62}" type="presOf" srcId="{5185099F-1E23-4765-A662-1E266E761DFC}" destId="{D0787140-F5DF-4CE4-9029-5D2EB0087CF3}" srcOrd="0" destOrd="0" presId="urn:microsoft.com/office/officeart/2018/2/layout/IconVerticalSolidList"/>
    <dgm:cxn modelId="{9410349A-4405-47A2-A334-957AD19A9168}" srcId="{6F74681B-F6DE-4B85-9DBB-ADF19ABA76C8}" destId="{0373B63A-333A-4F19-9D6F-BDB5309B1596}" srcOrd="2" destOrd="0" parTransId="{BC9B9381-0BF4-432B-A8B9-274B6B3295E7}" sibTransId="{8FBC02A0-C1FD-4787-86C5-E2388961E34D}"/>
    <dgm:cxn modelId="{77D295B5-14D6-4D71-BB21-9A17E7D643F4}" type="presOf" srcId="{E106D931-F9C4-4744-8E94-8FB2BDD64A88}" destId="{D0DE2510-68B0-4B2A-B641-A79631F55FAE}" srcOrd="0" destOrd="0" presId="urn:microsoft.com/office/officeart/2018/2/layout/IconVerticalSolidList"/>
    <dgm:cxn modelId="{0A16E2D9-12C6-4A90-A706-C26731908DCC}" type="presOf" srcId="{0373B63A-333A-4F19-9D6F-BDB5309B1596}" destId="{BDF01ED9-0CD0-4D61-8F94-7656348789E0}" srcOrd="0" destOrd="0" presId="urn:microsoft.com/office/officeart/2018/2/layout/IconVerticalSolidList"/>
    <dgm:cxn modelId="{EF0394FD-9A61-4F83-B81D-ED0AE7F33F72}" type="presOf" srcId="{5FA221F1-B07F-4D4A-A88D-A6C8ECEBEB5F}" destId="{6B09B182-8038-4199-830D-9EB6543D0C2D}" srcOrd="0" destOrd="0" presId="urn:microsoft.com/office/officeart/2018/2/layout/IconVerticalSolidList"/>
    <dgm:cxn modelId="{CFEE9B24-63A8-42DE-B4D4-9DAA548B0EA4}" type="presParOf" srcId="{A07F6ED1-6AFD-4F48-9DA3-E1CA8281EC3D}" destId="{0B0D28AF-AFCF-48BF-BBB7-27AF92EBF178}" srcOrd="0" destOrd="0" presId="urn:microsoft.com/office/officeart/2018/2/layout/IconVerticalSolidList"/>
    <dgm:cxn modelId="{AE2BD694-7FD5-4913-924E-B5CD010DBE7A}" type="presParOf" srcId="{0B0D28AF-AFCF-48BF-BBB7-27AF92EBF178}" destId="{D6974A75-9ABE-4473-98BF-7D9F21473BE2}" srcOrd="0" destOrd="0" presId="urn:microsoft.com/office/officeart/2018/2/layout/IconVerticalSolidList"/>
    <dgm:cxn modelId="{7DC8919F-59F4-43BA-BDE8-96DFC716DE65}" type="presParOf" srcId="{0B0D28AF-AFCF-48BF-BBB7-27AF92EBF178}" destId="{EF89BEF4-CB5C-4EF9-82B8-6922FFBBA45B}" srcOrd="1" destOrd="0" presId="urn:microsoft.com/office/officeart/2018/2/layout/IconVerticalSolidList"/>
    <dgm:cxn modelId="{10C72A29-5EB4-4A1B-A00D-440543F8361C}" type="presParOf" srcId="{0B0D28AF-AFCF-48BF-BBB7-27AF92EBF178}" destId="{61B53CDB-DE10-40AC-A2C8-708252C0FEDA}" srcOrd="2" destOrd="0" presId="urn:microsoft.com/office/officeart/2018/2/layout/IconVerticalSolidList"/>
    <dgm:cxn modelId="{BA8542D0-34C5-459C-9AD7-E88C2AAC35A1}" type="presParOf" srcId="{0B0D28AF-AFCF-48BF-BBB7-27AF92EBF178}" destId="{22792302-760A-4143-A94C-52A5B83DAFF8}" srcOrd="3" destOrd="0" presId="urn:microsoft.com/office/officeart/2018/2/layout/IconVerticalSolidList"/>
    <dgm:cxn modelId="{A33FD0C4-B4C8-41E5-973A-A04D215C1714}" type="presParOf" srcId="{A07F6ED1-6AFD-4F48-9DA3-E1CA8281EC3D}" destId="{3054B529-3FD1-48A4-93D0-0D69FCDE2D1E}" srcOrd="1" destOrd="0" presId="urn:microsoft.com/office/officeart/2018/2/layout/IconVerticalSolidList"/>
    <dgm:cxn modelId="{9F1034DD-CD63-49FD-9601-E874A2BFFACF}" type="presParOf" srcId="{A07F6ED1-6AFD-4F48-9DA3-E1CA8281EC3D}" destId="{0B1C941E-04A2-4C07-AC9F-768AE8F1A08D}" srcOrd="2" destOrd="0" presId="urn:microsoft.com/office/officeart/2018/2/layout/IconVerticalSolidList"/>
    <dgm:cxn modelId="{949FFBF9-64A3-4E56-8FE0-61969EBAB4C0}" type="presParOf" srcId="{0B1C941E-04A2-4C07-AC9F-768AE8F1A08D}" destId="{7F26A3FC-E5ED-4F31-AA84-58E233FD3112}" srcOrd="0" destOrd="0" presId="urn:microsoft.com/office/officeart/2018/2/layout/IconVerticalSolidList"/>
    <dgm:cxn modelId="{233CE782-65B2-4AA0-A9F1-5044377519B3}" type="presParOf" srcId="{0B1C941E-04A2-4C07-AC9F-768AE8F1A08D}" destId="{EF05F18A-5A70-4A0A-AD40-D88D17A2E0A1}" srcOrd="1" destOrd="0" presId="urn:microsoft.com/office/officeart/2018/2/layout/IconVerticalSolidList"/>
    <dgm:cxn modelId="{C6CB0717-0F34-4A00-8A2C-899082F399E7}" type="presParOf" srcId="{0B1C941E-04A2-4C07-AC9F-768AE8F1A08D}" destId="{C61D21C9-4A76-4534-94C7-25F15D958CC7}" srcOrd="2" destOrd="0" presId="urn:microsoft.com/office/officeart/2018/2/layout/IconVerticalSolidList"/>
    <dgm:cxn modelId="{92962BB5-4E93-48D6-80D4-86DDF7A2BEF8}" type="presParOf" srcId="{0B1C941E-04A2-4C07-AC9F-768AE8F1A08D}" destId="{D0787140-F5DF-4CE4-9029-5D2EB0087CF3}" srcOrd="3" destOrd="0" presId="urn:microsoft.com/office/officeart/2018/2/layout/IconVerticalSolidList"/>
    <dgm:cxn modelId="{B8343758-1D24-4081-8113-C3D99F93EC36}" type="presParOf" srcId="{A07F6ED1-6AFD-4F48-9DA3-E1CA8281EC3D}" destId="{B41B893A-F74A-47C5-B0F1-1D59DFA9BCF7}" srcOrd="3" destOrd="0" presId="urn:microsoft.com/office/officeart/2018/2/layout/IconVerticalSolidList"/>
    <dgm:cxn modelId="{E943F302-873F-406A-BE21-AFCFF9EBF2A0}" type="presParOf" srcId="{A07F6ED1-6AFD-4F48-9DA3-E1CA8281EC3D}" destId="{DED04E62-BC30-4F44-AE84-5AD182600FE4}" srcOrd="4" destOrd="0" presId="urn:microsoft.com/office/officeart/2018/2/layout/IconVerticalSolidList"/>
    <dgm:cxn modelId="{1EF5E3BF-E571-46A2-B50B-332E12038CAF}" type="presParOf" srcId="{DED04E62-BC30-4F44-AE84-5AD182600FE4}" destId="{D92CBD4A-F48F-4DF3-8459-36FBA82D1929}" srcOrd="0" destOrd="0" presId="urn:microsoft.com/office/officeart/2018/2/layout/IconVerticalSolidList"/>
    <dgm:cxn modelId="{C4A5C6B4-1433-4C71-A9DE-448687DD3BAA}" type="presParOf" srcId="{DED04E62-BC30-4F44-AE84-5AD182600FE4}" destId="{46D57142-FBD5-4DC5-9517-A7AD52A75172}" srcOrd="1" destOrd="0" presId="urn:microsoft.com/office/officeart/2018/2/layout/IconVerticalSolidList"/>
    <dgm:cxn modelId="{2CC8C41A-25E2-4CD4-9D19-F12BD2B1E030}" type="presParOf" srcId="{DED04E62-BC30-4F44-AE84-5AD182600FE4}" destId="{5129B39D-1EC7-4DC8-A65C-960DE1FA95BA}" srcOrd="2" destOrd="0" presId="urn:microsoft.com/office/officeart/2018/2/layout/IconVerticalSolidList"/>
    <dgm:cxn modelId="{48C8B8CD-EF13-4D0D-B398-DCC853A77D43}" type="presParOf" srcId="{DED04E62-BC30-4F44-AE84-5AD182600FE4}" destId="{BDF01ED9-0CD0-4D61-8F94-7656348789E0}" srcOrd="3" destOrd="0" presId="urn:microsoft.com/office/officeart/2018/2/layout/IconVerticalSolidList"/>
    <dgm:cxn modelId="{E1F5D416-3B02-4450-BA48-87A2D9B3EE74}" type="presParOf" srcId="{A07F6ED1-6AFD-4F48-9DA3-E1CA8281EC3D}" destId="{4D115BA5-CF97-4B79-8ED7-92957388AE81}" srcOrd="5" destOrd="0" presId="urn:microsoft.com/office/officeart/2018/2/layout/IconVerticalSolidList"/>
    <dgm:cxn modelId="{410A51F2-7DD3-4C33-B932-EA87C742A0B6}" type="presParOf" srcId="{A07F6ED1-6AFD-4F48-9DA3-E1CA8281EC3D}" destId="{1124FC73-E78D-43AB-805B-86773236CBD3}" srcOrd="6" destOrd="0" presId="urn:microsoft.com/office/officeart/2018/2/layout/IconVerticalSolidList"/>
    <dgm:cxn modelId="{0CE01EB8-9423-4022-8C44-154A3C03ECB1}" type="presParOf" srcId="{1124FC73-E78D-43AB-805B-86773236CBD3}" destId="{1E85362A-5C70-49F6-958E-4A12A181DE6F}" srcOrd="0" destOrd="0" presId="urn:microsoft.com/office/officeart/2018/2/layout/IconVerticalSolidList"/>
    <dgm:cxn modelId="{4B07D895-8485-492C-B1A3-B79A47BD33DD}" type="presParOf" srcId="{1124FC73-E78D-43AB-805B-86773236CBD3}" destId="{701E661A-6B96-48B0-8B32-60EE7DD5DDAC}" srcOrd="1" destOrd="0" presId="urn:microsoft.com/office/officeart/2018/2/layout/IconVerticalSolidList"/>
    <dgm:cxn modelId="{EE4A0CF2-A9D9-44E6-BDAD-F21472A0BB46}" type="presParOf" srcId="{1124FC73-E78D-43AB-805B-86773236CBD3}" destId="{72B51897-340C-44F6-8282-A4EC59F268E1}" srcOrd="2" destOrd="0" presId="urn:microsoft.com/office/officeart/2018/2/layout/IconVerticalSolidList"/>
    <dgm:cxn modelId="{628ABC15-1F0C-47F3-8ADC-6EA8C9B708F7}" type="presParOf" srcId="{1124FC73-E78D-43AB-805B-86773236CBD3}" destId="{D19E9BA1-51BB-4917-BE64-B9096F5FBBDE}" srcOrd="3" destOrd="0" presId="urn:microsoft.com/office/officeart/2018/2/layout/IconVerticalSolidList"/>
    <dgm:cxn modelId="{2395EC72-7A87-46AC-827E-7012AC68870C}" type="presParOf" srcId="{A07F6ED1-6AFD-4F48-9DA3-E1CA8281EC3D}" destId="{DA02B721-9B65-42C8-A934-99D40A0EB210}" srcOrd="7" destOrd="0" presId="urn:microsoft.com/office/officeart/2018/2/layout/IconVerticalSolidList"/>
    <dgm:cxn modelId="{030B670D-0A5F-442A-87DD-6707C48EEB24}" type="presParOf" srcId="{A07F6ED1-6AFD-4F48-9DA3-E1CA8281EC3D}" destId="{55F0DAF5-5ED3-408B-A2F1-C785756797D2}" srcOrd="8" destOrd="0" presId="urn:microsoft.com/office/officeart/2018/2/layout/IconVerticalSolidList"/>
    <dgm:cxn modelId="{87EC0758-7C42-4C7E-8EAA-4A344566F619}" type="presParOf" srcId="{55F0DAF5-5ED3-408B-A2F1-C785756797D2}" destId="{49290031-D0EB-4BBD-8931-DA1240EC7F32}" srcOrd="0" destOrd="0" presId="urn:microsoft.com/office/officeart/2018/2/layout/IconVerticalSolidList"/>
    <dgm:cxn modelId="{811F20EC-8C00-4F4C-AB77-9E623B04D0DF}" type="presParOf" srcId="{55F0DAF5-5ED3-408B-A2F1-C785756797D2}" destId="{64CEADA0-213A-4A48-A712-B6A6E18AA751}" srcOrd="1" destOrd="0" presId="urn:microsoft.com/office/officeart/2018/2/layout/IconVerticalSolidList"/>
    <dgm:cxn modelId="{1D18415A-183F-42D8-BA39-429F194B5B01}" type="presParOf" srcId="{55F0DAF5-5ED3-408B-A2F1-C785756797D2}" destId="{36FF3482-2479-42A0-96BC-99BE206A35CC}" srcOrd="2" destOrd="0" presId="urn:microsoft.com/office/officeart/2018/2/layout/IconVerticalSolidList"/>
    <dgm:cxn modelId="{04A5E7A4-6971-46D9-909D-273B135D8456}" type="presParOf" srcId="{55F0DAF5-5ED3-408B-A2F1-C785756797D2}" destId="{96C6EDC8-41B2-4A2D-8F5B-6F65F06B3837}" srcOrd="3" destOrd="0" presId="urn:microsoft.com/office/officeart/2018/2/layout/IconVerticalSolidList"/>
    <dgm:cxn modelId="{3FA95AB5-3F34-4168-A5EF-C4E66D13A6B9}" type="presParOf" srcId="{A07F6ED1-6AFD-4F48-9DA3-E1CA8281EC3D}" destId="{3CC88B6D-4A2B-4D0B-A7D5-C2302D5C27F7}" srcOrd="9" destOrd="0" presId="urn:microsoft.com/office/officeart/2018/2/layout/IconVerticalSolidList"/>
    <dgm:cxn modelId="{76B10C6D-A4C4-4B9F-9BC5-A8C8379C0154}" type="presParOf" srcId="{A07F6ED1-6AFD-4F48-9DA3-E1CA8281EC3D}" destId="{99422A32-A860-4BFF-9734-07BA15C136B6}" srcOrd="10" destOrd="0" presId="urn:microsoft.com/office/officeart/2018/2/layout/IconVerticalSolidList"/>
    <dgm:cxn modelId="{BA422534-524C-4D72-8363-5C937DF51BF0}" type="presParOf" srcId="{99422A32-A860-4BFF-9734-07BA15C136B6}" destId="{90FC9810-A4F0-421D-9BA1-A76B8F60A362}" srcOrd="0" destOrd="0" presId="urn:microsoft.com/office/officeart/2018/2/layout/IconVerticalSolidList"/>
    <dgm:cxn modelId="{1ECFFD42-AA37-4DD6-B032-D5A4950CB60E}" type="presParOf" srcId="{99422A32-A860-4BFF-9734-07BA15C136B6}" destId="{39B34C70-F817-43EF-84E6-590C2878FE3C}" srcOrd="1" destOrd="0" presId="urn:microsoft.com/office/officeart/2018/2/layout/IconVerticalSolidList"/>
    <dgm:cxn modelId="{A35D60FE-0D7A-485F-93AE-C6E92B47A90D}" type="presParOf" srcId="{99422A32-A860-4BFF-9734-07BA15C136B6}" destId="{0DCF26AB-B448-48E8-BD07-3D356425C383}" srcOrd="2" destOrd="0" presId="urn:microsoft.com/office/officeart/2018/2/layout/IconVerticalSolidList"/>
    <dgm:cxn modelId="{C283EF7F-3783-4C1A-A490-EC6E93EFDFE6}" type="presParOf" srcId="{99422A32-A860-4BFF-9734-07BA15C136B6}" destId="{6B09B182-8038-4199-830D-9EB6543D0C2D}" srcOrd="3" destOrd="0" presId="urn:microsoft.com/office/officeart/2018/2/layout/IconVerticalSolidList"/>
    <dgm:cxn modelId="{AAC14442-3A34-401F-BCD9-FD66B25890D9}" type="presParOf" srcId="{A07F6ED1-6AFD-4F48-9DA3-E1CA8281EC3D}" destId="{6F8EDFC2-B6C7-4358-BA8C-3A477D64B971}" srcOrd="11" destOrd="0" presId="urn:microsoft.com/office/officeart/2018/2/layout/IconVerticalSolidList"/>
    <dgm:cxn modelId="{7A6D3305-F06A-47E0-B270-5E25BAD354CE}" type="presParOf" srcId="{A07F6ED1-6AFD-4F48-9DA3-E1CA8281EC3D}" destId="{BC24288A-3346-4B5F-BFA6-E727B91BD99C}" srcOrd="12" destOrd="0" presId="urn:microsoft.com/office/officeart/2018/2/layout/IconVerticalSolidList"/>
    <dgm:cxn modelId="{04E94F86-A671-433E-B0EC-BE15E40DAF33}" type="presParOf" srcId="{BC24288A-3346-4B5F-BFA6-E727B91BD99C}" destId="{631C6322-ADAB-4F24-B5B9-81519D914964}" srcOrd="0" destOrd="0" presId="urn:microsoft.com/office/officeart/2018/2/layout/IconVerticalSolidList"/>
    <dgm:cxn modelId="{CAAF02DF-1FE2-4819-95EC-CC177B7CB951}" type="presParOf" srcId="{BC24288A-3346-4B5F-BFA6-E727B91BD99C}" destId="{776DA7A1-0986-4B7D-ADB0-536DD79A8964}" srcOrd="1" destOrd="0" presId="urn:microsoft.com/office/officeart/2018/2/layout/IconVerticalSolidList"/>
    <dgm:cxn modelId="{19D8D020-C7CA-450E-BF8E-085C40700C1A}" type="presParOf" srcId="{BC24288A-3346-4B5F-BFA6-E727B91BD99C}" destId="{49BF54CC-C5A4-4FEA-B38E-00D189B6D60D}" srcOrd="2" destOrd="0" presId="urn:microsoft.com/office/officeart/2018/2/layout/IconVerticalSolidList"/>
    <dgm:cxn modelId="{846421DB-BA33-4A9F-A251-EC66065F5424}" type="presParOf" srcId="{BC24288A-3346-4B5F-BFA6-E727B91BD99C}" destId="{D0DE2510-68B0-4B2A-B641-A79631F55F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Image Segmentation / Spectral Indices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Training Machine Learning Algorithm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Testing Machine Learning Algorithm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3d Glasses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74681B-F6DE-4B85-9DBB-ADF19ABA76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5099F-1E23-4765-A662-1E266E761D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Green Simple Ratio (GSR)</a:t>
          </a:r>
          <a:endParaRPr lang="en-US"/>
        </a:p>
      </dgm:t>
    </dgm:pt>
    <dgm:pt modelId="{AC309616-034F-43EC-9866-2757C7CB165F}" type="parTrans" cxnId="{4E80AB28-9E74-4969-BCF2-080F24B48A14}">
      <dgm:prSet/>
      <dgm:spPr/>
    </dgm:pt>
    <dgm:pt modelId="{2EFD2EDD-2922-4490-B38A-EC76B76D5930}" type="sibTrans" cxnId="{4E80AB28-9E74-4969-BCF2-080F24B48A14}">
      <dgm:prSet/>
      <dgm:spPr/>
    </dgm:pt>
    <dgm:pt modelId="{72D8F03A-8F72-490D-8D71-86A6DAB64D4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Normalized Difference Vegetation Index (NDVI)</a:t>
          </a:r>
          <a:endParaRPr lang="en-US"/>
        </a:p>
      </dgm:t>
    </dgm:pt>
    <dgm:pt modelId="{516EEA44-D198-41BC-ACA2-B379707A76C1}" type="parTrans" cxnId="{08C7DB31-E16C-4701-87F0-EE394C38BBD5}">
      <dgm:prSet/>
      <dgm:spPr/>
    </dgm:pt>
    <dgm:pt modelId="{F183FB91-6DB8-4385-88D6-9BDDEC40A9FA}" type="sibTrans" cxnId="{08C7DB31-E16C-4701-87F0-EE394C38BBD5}">
      <dgm:prSet/>
      <dgm:spPr/>
    </dgm:pt>
    <dgm:pt modelId="{D6663728-1D84-4520-B872-37C3BA1E52E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Renormalized Difference Vegetation Index (RDVI)</a:t>
          </a:r>
        </a:p>
      </dgm:t>
    </dgm:pt>
    <dgm:pt modelId="{6F718110-A566-40C5-A558-722AD5BD3962}" type="parTrans" cxnId="{669710EE-012A-421D-8DAC-36BF419486CB}">
      <dgm:prSet/>
      <dgm:spPr/>
    </dgm:pt>
    <dgm:pt modelId="{1AD91F8F-2042-4AB1-95CA-42399074633B}" type="sibTrans" cxnId="{669710EE-012A-421D-8DAC-36BF419486CB}">
      <dgm:prSet/>
      <dgm:spPr/>
    </dgm:pt>
    <dgm:pt modelId="{ECECFA9E-BB51-46A0-91E1-B88EA16127A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 Modified Simple Ratio (MSR)</a:t>
          </a:r>
          <a:endParaRPr lang="en-US"/>
        </a:p>
      </dgm:t>
    </dgm:pt>
    <dgm:pt modelId="{3F7779EF-E9BA-4DB0-814D-4121EF091AB3}" type="parTrans" cxnId="{EDE62681-CA87-49C4-8CBC-3699E9A3063E}">
      <dgm:prSet/>
      <dgm:spPr/>
    </dgm:pt>
    <dgm:pt modelId="{6B173024-602D-4179-A344-A27F066DC29C}" type="sibTrans" cxnId="{EDE62681-CA87-49C4-8CBC-3699E9A3063E}">
      <dgm:prSet/>
      <dgm:spPr/>
    </dgm:pt>
    <dgm:pt modelId="{2677455E-EF46-4F41-B8C5-E7A45C38F87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Infrared Percentage Vegetation Index (IPVI)</a:t>
          </a:r>
          <a:endParaRPr lang="en-US"/>
        </a:p>
      </dgm:t>
    </dgm:pt>
    <dgm:pt modelId="{73EB9E13-0FF7-4E3A-88C6-4EFE80EBC503}" type="parTrans" cxnId="{5CC95486-C9F6-4B7F-986A-6E3B945C92FB}">
      <dgm:prSet/>
      <dgm:spPr/>
    </dgm:pt>
    <dgm:pt modelId="{3900072E-E843-4DF2-9E91-6222205567DA}" type="sibTrans" cxnId="{5CC95486-C9F6-4B7F-986A-6E3B945C92FB}">
      <dgm:prSet/>
      <dgm:spPr/>
    </dgm:pt>
    <dgm:pt modelId="{F35FF75E-D449-4096-8047-61C1B575049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Non-Linear Index (NLI)</a:t>
          </a:r>
          <a:endParaRPr lang="en-US"/>
        </a:p>
      </dgm:t>
    </dgm:pt>
    <dgm:pt modelId="{FF4CF65A-3EC3-4A32-8C56-1379393C3CE3}" type="parTrans" cxnId="{5AC9D85F-74CF-44CF-921C-E8BC61D7F239}">
      <dgm:prSet/>
      <dgm:spPr/>
    </dgm:pt>
    <dgm:pt modelId="{0A945F0C-C7E6-4212-83FA-CD6F23C1359F}" type="sibTrans" cxnId="{5AC9D85F-74CF-44CF-921C-E8BC61D7F239}">
      <dgm:prSet/>
      <dgm:spPr/>
    </dgm:pt>
    <dgm:pt modelId="{DE6E4C70-BCC5-456E-91DF-1238E8B8A39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Green Normalized Difference Vegetation Index (GNDVI)</a:t>
          </a:r>
          <a:endParaRPr lang="en-US"/>
        </a:p>
      </dgm:t>
    </dgm:pt>
    <dgm:pt modelId="{F42190DD-B478-4E63-898F-F36B61561044}" type="parTrans" cxnId="{C310D354-09E6-45BB-915D-C636EC3649DF}">
      <dgm:prSet/>
      <dgm:spPr/>
    </dgm:pt>
    <dgm:pt modelId="{44DD39AA-5399-456F-9DD6-31FFEA906880}" type="sibTrans" cxnId="{C310D354-09E6-45BB-915D-C636EC3649DF}">
      <dgm:prSet/>
      <dgm:spPr/>
    </dgm:pt>
    <dgm:pt modelId="{E0B0CDEE-2769-4D95-A7D5-D9BA487F0A2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Optimized Soil-Adjusted Vegetation Index (OSAVI)</a:t>
          </a:r>
          <a:endParaRPr lang="en-US"/>
        </a:p>
      </dgm:t>
    </dgm:pt>
    <dgm:pt modelId="{49CAD269-930A-4606-A9A0-BA47BE9D0F7C}" type="parTrans" cxnId="{46EC719C-AE95-4F2B-9F0F-5E397DB95CD1}">
      <dgm:prSet/>
      <dgm:spPr/>
    </dgm:pt>
    <dgm:pt modelId="{512F316D-8D57-4D3A-92BD-A4CC6D17A9CB}" type="sibTrans" cxnId="{46EC719C-AE95-4F2B-9F0F-5E397DB95CD1}">
      <dgm:prSet/>
      <dgm:spPr/>
    </dgm:pt>
    <dgm:pt modelId="{AE96C64E-FA7C-4172-891C-47878E643EA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Green Chlorophyll Index (CIG)</a:t>
          </a:r>
          <a:endParaRPr lang="en-US"/>
        </a:p>
      </dgm:t>
    </dgm:pt>
    <dgm:pt modelId="{D42E0B6B-9AA7-4079-B1BC-84A81E7ABA02}" type="parTrans" cxnId="{5C8D55E9-D46E-4819-8C09-12BA50136D35}">
      <dgm:prSet/>
      <dgm:spPr/>
    </dgm:pt>
    <dgm:pt modelId="{5BF8B4B1-A000-445C-9BC3-AA440D7F50E1}" type="sibTrans" cxnId="{5C8D55E9-D46E-4819-8C09-12BA50136D35}">
      <dgm:prSet/>
      <dgm:spPr/>
    </dgm:pt>
    <dgm:pt modelId="{DA3C59DB-9E7D-46C1-A531-55954C86B5F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Transformed Difference Vegetation Index (TDVI)</a:t>
          </a:r>
          <a:endParaRPr lang="en-US"/>
        </a:p>
      </dgm:t>
    </dgm:pt>
    <dgm:pt modelId="{7458CE06-ADAF-442D-82B6-87EB6DCABDDA}" type="parTrans" cxnId="{AFCFC286-90A6-4C31-9722-216D1404C2D0}">
      <dgm:prSet/>
      <dgm:spPr/>
    </dgm:pt>
    <dgm:pt modelId="{07D87275-A393-4EEA-BBCE-3F0D706B15C4}" type="sibTrans" cxnId="{AFCFC286-90A6-4C31-9722-216D1404C2D0}">
      <dgm:prSet/>
      <dgm:spPr/>
    </dgm:pt>
    <dgm:pt modelId="{7724AE44-B90C-4771-82C5-4E419F0BCCA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Green Difference Vegetation Index (GDV)</a:t>
          </a:r>
          <a:endParaRPr lang="en-US"/>
        </a:p>
      </dgm:t>
    </dgm:pt>
    <dgm:pt modelId="{86F040AD-065F-414B-9583-5301AE7BFCBE}" type="parTrans" cxnId="{C7A52FB5-9702-44F1-B6D6-02BDA18C856E}">
      <dgm:prSet/>
      <dgm:spPr/>
    </dgm:pt>
    <dgm:pt modelId="{C065CB23-23F0-43AE-A94D-51507C0C36D6}" type="sibTrans" cxnId="{C7A52FB5-9702-44F1-B6D6-02BDA18C856E}">
      <dgm:prSet/>
      <dgm:spPr/>
    </dgm:pt>
    <dgm:pt modelId="{D70CEF83-7C12-4068-BB90-E9E86D3AE1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Ratio Vegetation Index (RVI)</a:t>
          </a:r>
          <a:endParaRPr lang="en-US"/>
        </a:p>
      </dgm:t>
    </dgm:pt>
    <dgm:pt modelId="{C9BEEC1F-3E82-4E3B-9AC8-4CAE6510C832}" type="parTrans" cxnId="{F0297E7D-47AC-4E13-8F17-5259DEE51195}">
      <dgm:prSet/>
      <dgm:spPr/>
    </dgm:pt>
    <dgm:pt modelId="{C98A617D-C807-4952-B2C8-D8BF38E6AD59}" type="sibTrans" cxnId="{F0297E7D-47AC-4E13-8F17-5259DEE51195}">
      <dgm:prSet/>
      <dgm:spPr/>
    </dgm:pt>
    <dgm:pt modelId="{91A1CA4D-84BB-4311-9E5B-5BDEE9C7B49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 Green-Red Vegetation Index(GRVI) </a:t>
          </a:r>
          <a:endParaRPr lang="en-US"/>
        </a:p>
      </dgm:t>
    </dgm:pt>
    <dgm:pt modelId="{63533C3C-AA1B-4D2C-928F-D3A4D0EA08C5}" type="parTrans" cxnId="{C5B73B88-6671-4213-A41A-B64F10191295}">
      <dgm:prSet/>
      <dgm:spPr/>
    </dgm:pt>
    <dgm:pt modelId="{A35C5649-3117-4B4F-B0DD-9C850496E2F5}" type="sibTrans" cxnId="{C5B73B88-6671-4213-A41A-B64F10191295}">
      <dgm:prSet/>
      <dgm:spPr/>
    </dgm:pt>
    <dgm:pt modelId="{8D51C390-9A93-4088-A22C-C122052B899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Difference Vegetation Index (DV)</a:t>
          </a:r>
          <a:endParaRPr lang="en-US"/>
        </a:p>
      </dgm:t>
    </dgm:pt>
    <dgm:pt modelId="{7533AC1F-B956-49B1-92A4-0AC8D49405AB}" type="parTrans" cxnId="{F7204103-AA78-4507-881E-052439AA6B83}">
      <dgm:prSet/>
      <dgm:spPr/>
    </dgm:pt>
    <dgm:pt modelId="{8D857BC1-6B55-4884-8065-CAF322694F4C}" type="sibTrans" cxnId="{F7204103-AA78-4507-881E-052439AA6B83}">
      <dgm:prSet/>
      <dgm:spPr/>
    </dgm:pt>
    <dgm:pt modelId="{A07F6ED1-6AFD-4F48-9DA3-E1CA8281EC3D}" type="pres">
      <dgm:prSet presAssocID="{6F74681B-F6DE-4B85-9DBB-ADF19ABA76C8}" presName="root" presStyleCnt="0">
        <dgm:presLayoutVars>
          <dgm:dir/>
          <dgm:resizeHandles val="exact"/>
        </dgm:presLayoutVars>
      </dgm:prSet>
      <dgm:spPr/>
    </dgm:pt>
    <dgm:pt modelId="{53C0A0C9-C8CE-4680-9AAF-47C253C7101A}" type="pres">
      <dgm:prSet presAssocID="{72D8F03A-8F72-490D-8D71-86A6DAB64D4B}" presName="compNode" presStyleCnt="0"/>
      <dgm:spPr/>
    </dgm:pt>
    <dgm:pt modelId="{0BA66843-C079-4FC8-ABA7-5263AF8A1318}" type="pres">
      <dgm:prSet presAssocID="{72D8F03A-8F72-490D-8D71-86A6DAB64D4B}" presName="bgRect" presStyleLbl="bgShp" presStyleIdx="0" presStyleCnt="14"/>
      <dgm:spPr/>
    </dgm:pt>
    <dgm:pt modelId="{C91A2C0B-F2F5-419F-BE29-A61EAD0577E1}" type="pres">
      <dgm:prSet presAssocID="{72D8F03A-8F72-490D-8D71-86A6DAB64D4B}" presName="iconRect" presStyleLbl="node1" presStyleIdx="0" presStyleCnt="14"/>
      <dgm:spPr>
        <a:ln>
          <a:noFill/>
        </a:ln>
      </dgm:spPr>
    </dgm:pt>
    <dgm:pt modelId="{8F48734F-2135-4A33-82BB-58F38DBDC2AA}" type="pres">
      <dgm:prSet presAssocID="{72D8F03A-8F72-490D-8D71-86A6DAB64D4B}" presName="spaceRect" presStyleCnt="0"/>
      <dgm:spPr/>
    </dgm:pt>
    <dgm:pt modelId="{AC96C194-BCB7-4221-956B-5F1EDDA10315}" type="pres">
      <dgm:prSet presAssocID="{72D8F03A-8F72-490D-8D71-86A6DAB64D4B}" presName="parTx" presStyleLbl="revTx" presStyleIdx="0" presStyleCnt="14">
        <dgm:presLayoutVars>
          <dgm:chMax val="0"/>
          <dgm:chPref val="0"/>
        </dgm:presLayoutVars>
      </dgm:prSet>
      <dgm:spPr/>
    </dgm:pt>
    <dgm:pt modelId="{0A3C2CB8-15B8-4CFC-9953-2C038F66EB71}" type="pres">
      <dgm:prSet presAssocID="{F183FB91-6DB8-4385-88D6-9BDDEC40A9FA}" presName="sibTrans" presStyleCnt="0"/>
      <dgm:spPr/>
    </dgm:pt>
    <dgm:pt modelId="{E468EE73-B2B5-4369-927F-6B2E9A6173A6}" type="pres">
      <dgm:prSet presAssocID="{D6663728-1D84-4520-B872-37C3BA1E52E5}" presName="compNode" presStyleCnt="0"/>
      <dgm:spPr/>
    </dgm:pt>
    <dgm:pt modelId="{CD13C1E1-04BF-4CB9-B33A-7A2D82B06D50}" type="pres">
      <dgm:prSet presAssocID="{D6663728-1D84-4520-B872-37C3BA1E52E5}" presName="bgRect" presStyleLbl="bgShp" presStyleIdx="1" presStyleCnt="14"/>
      <dgm:spPr/>
    </dgm:pt>
    <dgm:pt modelId="{9A45E60F-2195-43AC-A74D-CF07F164C27E}" type="pres">
      <dgm:prSet presAssocID="{D6663728-1D84-4520-B872-37C3BA1E52E5}" presName="iconRect" presStyleLbl="node1" presStyleIdx="1" presStyleCnt="14"/>
      <dgm:spPr>
        <a:ln>
          <a:noFill/>
        </a:ln>
      </dgm:spPr>
    </dgm:pt>
    <dgm:pt modelId="{FA8AE928-855B-4EE6-9DD7-E0CE56575534}" type="pres">
      <dgm:prSet presAssocID="{D6663728-1D84-4520-B872-37C3BA1E52E5}" presName="spaceRect" presStyleCnt="0"/>
      <dgm:spPr/>
    </dgm:pt>
    <dgm:pt modelId="{BA58F609-9418-47B4-8C9C-6F7528A4CDB0}" type="pres">
      <dgm:prSet presAssocID="{D6663728-1D84-4520-B872-37C3BA1E52E5}" presName="parTx" presStyleLbl="revTx" presStyleIdx="1" presStyleCnt="14">
        <dgm:presLayoutVars>
          <dgm:chMax val="0"/>
          <dgm:chPref val="0"/>
        </dgm:presLayoutVars>
      </dgm:prSet>
      <dgm:spPr/>
    </dgm:pt>
    <dgm:pt modelId="{8907F790-5FD0-48A8-B20D-47F9A29CEB66}" type="pres">
      <dgm:prSet presAssocID="{1AD91F8F-2042-4AB1-95CA-42399074633B}" presName="sibTrans" presStyleCnt="0"/>
      <dgm:spPr/>
    </dgm:pt>
    <dgm:pt modelId="{655C576D-2ADA-4C13-9CCC-7C17B01C1E18}" type="pres">
      <dgm:prSet presAssocID="{8D51C390-9A93-4088-A22C-C122052B8995}" presName="compNode" presStyleCnt="0"/>
      <dgm:spPr/>
    </dgm:pt>
    <dgm:pt modelId="{02E31A15-EBD2-4AC1-A620-31B300049B55}" type="pres">
      <dgm:prSet presAssocID="{8D51C390-9A93-4088-A22C-C122052B8995}" presName="bgRect" presStyleLbl="bgShp" presStyleIdx="2" presStyleCnt="14"/>
      <dgm:spPr/>
    </dgm:pt>
    <dgm:pt modelId="{F3E9D2C3-2354-47AF-8B1A-8715220DF4EC}" type="pres">
      <dgm:prSet presAssocID="{8D51C390-9A93-4088-A22C-C122052B8995}" presName="iconRect" presStyleLbl="node1" presStyleIdx="2" presStyleCnt="14"/>
      <dgm:spPr>
        <a:ln>
          <a:noFill/>
        </a:ln>
      </dgm:spPr>
    </dgm:pt>
    <dgm:pt modelId="{06440740-6775-4A87-9320-C6CEE9526013}" type="pres">
      <dgm:prSet presAssocID="{8D51C390-9A93-4088-A22C-C122052B8995}" presName="spaceRect" presStyleCnt="0"/>
      <dgm:spPr/>
    </dgm:pt>
    <dgm:pt modelId="{030576B3-3E50-45F8-AF9D-6BD7C36D1E1F}" type="pres">
      <dgm:prSet presAssocID="{8D51C390-9A93-4088-A22C-C122052B8995}" presName="parTx" presStyleLbl="revTx" presStyleIdx="2" presStyleCnt="14">
        <dgm:presLayoutVars>
          <dgm:chMax val="0"/>
          <dgm:chPref val="0"/>
        </dgm:presLayoutVars>
      </dgm:prSet>
      <dgm:spPr/>
    </dgm:pt>
    <dgm:pt modelId="{C9435FC0-8A16-47C2-ACD2-74D5DF864069}" type="pres">
      <dgm:prSet presAssocID="{8D857BC1-6B55-4884-8065-CAF322694F4C}" presName="sibTrans" presStyleCnt="0"/>
      <dgm:spPr/>
    </dgm:pt>
    <dgm:pt modelId="{CB8F8275-FC89-4F54-8A35-A478EAEEC616}" type="pres">
      <dgm:prSet presAssocID="{2677455E-EF46-4F41-B8C5-E7A45C38F878}" presName="compNode" presStyleCnt="0"/>
      <dgm:spPr/>
    </dgm:pt>
    <dgm:pt modelId="{3A81506A-0CC0-4A5F-8163-2A706E3D1CBB}" type="pres">
      <dgm:prSet presAssocID="{2677455E-EF46-4F41-B8C5-E7A45C38F878}" presName="bgRect" presStyleLbl="bgShp" presStyleIdx="3" presStyleCnt="14"/>
      <dgm:spPr/>
    </dgm:pt>
    <dgm:pt modelId="{AFC78770-9A90-4AB4-A222-3048C776B032}" type="pres">
      <dgm:prSet presAssocID="{2677455E-EF46-4F41-B8C5-E7A45C38F878}" presName="iconRect" presStyleLbl="node1" presStyleIdx="3" presStyleCnt="14"/>
      <dgm:spPr>
        <a:ln>
          <a:noFill/>
        </a:ln>
      </dgm:spPr>
    </dgm:pt>
    <dgm:pt modelId="{ACF26569-1B3E-4A97-A21A-BBEDAAF36070}" type="pres">
      <dgm:prSet presAssocID="{2677455E-EF46-4F41-B8C5-E7A45C38F878}" presName="spaceRect" presStyleCnt="0"/>
      <dgm:spPr/>
    </dgm:pt>
    <dgm:pt modelId="{BD0EB5B6-08E8-45A3-8337-EA6F471996CC}" type="pres">
      <dgm:prSet presAssocID="{2677455E-EF46-4F41-B8C5-E7A45C38F878}" presName="parTx" presStyleLbl="revTx" presStyleIdx="3" presStyleCnt="14">
        <dgm:presLayoutVars>
          <dgm:chMax val="0"/>
          <dgm:chPref val="0"/>
        </dgm:presLayoutVars>
      </dgm:prSet>
      <dgm:spPr/>
    </dgm:pt>
    <dgm:pt modelId="{B4B08A33-E148-47D9-834F-EBF047920A62}" type="pres">
      <dgm:prSet presAssocID="{3900072E-E843-4DF2-9E91-6222205567DA}" presName="sibTrans" presStyleCnt="0"/>
      <dgm:spPr/>
    </dgm:pt>
    <dgm:pt modelId="{0B1C941E-04A2-4C07-AC9F-768AE8F1A08D}" type="pres">
      <dgm:prSet presAssocID="{5185099F-1E23-4765-A662-1E266E761DFC}" presName="compNode" presStyleCnt="0"/>
      <dgm:spPr/>
    </dgm:pt>
    <dgm:pt modelId="{7F26A3FC-E5ED-4F31-AA84-58E233FD3112}" type="pres">
      <dgm:prSet presAssocID="{5185099F-1E23-4765-A662-1E266E761DFC}" presName="bgRect" presStyleLbl="bgShp" presStyleIdx="4" presStyleCnt="14"/>
      <dgm:spPr/>
    </dgm:pt>
    <dgm:pt modelId="{EF05F18A-5A70-4A0A-AD40-D88D17A2E0A1}" type="pres">
      <dgm:prSet presAssocID="{5185099F-1E23-4765-A662-1E266E761DFC}" presName="iconRect" presStyleLbl="node1" presStyleIdx="4" presStyleCnt="14"/>
      <dgm:spPr>
        <a:ln>
          <a:noFill/>
        </a:ln>
      </dgm:spPr>
    </dgm:pt>
    <dgm:pt modelId="{C61D21C9-4A76-4534-94C7-25F15D958CC7}" type="pres">
      <dgm:prSet presAssocID="{5185099F-1E23-4765-A662-1E266E761DFC}" presName="spaceRect" presStyleCnt="0"/>
      <dgm:spPr/>
    </dgm:pt>
    <dgm:pt modelId="{D0787140-F5DF-4CE4-9029-5D2EB0087CF3}" type="pres">
      <dgm:prSet presAssocID="{5185099F-1E23-4765-A662-1E266E761DFC}" presName="parTx" presStyleLbl="revTx" presStyleIdx="4" presStyleCnt="14">
        <dgm:presLayoutVars>
          <dgm:chMax val="0"/>
          <dgm:chPref val="0"/>
        </dgm:presLayoutVars>
      </dgm:prSet>
      <dgm:spPr/>
    </dgm:pt>
    <dgm:pt modelId="{194D56C0-23E6-4E8F-9765-821D3BFA77B9}" type="pres">
      <dgm:prSet presAssocID="{2EFD2EDD-2922-4490-B38A-EC76B76D5930}" presName="sibTrans" presStyleCnt="0"/>
      <dgm:spPr/>
    </dgm:pt>
    <dgm:pt modelId="{13F88CB9-2D42-47B8-9BDD-F4999316749A}" type="pres">
      <dgm:prSet presAssocID="{F35FF75E-D449-4096-8047-61C1B5750498}" presName="compNode" presStyleCnt="0"/>
      <dgm:spPr/>
    </dgm:pt>
    <dgm:pt modelId="{A4FF5C93-E787-4F13-8B13-6872A9C4E8F1}" type="pres">
      <dgm:prSet presAssocID="{F35FF75E-D449-4096-8047-61C1B5750498}" presName="bgRect" presStyleLbl="bgShp" presStyleIdx="5" presStyleCnt="14"/>
      <dgm:spPr/>
    </dgm:pt>
    <dgm:pt modelId="{B0532A8A-8169-4D82-99F5-480F8090C101}" type="pres">
      <dgm:prSet presAssocID="{F35FF75E-D449-4096-8047-61C1B5750498}" presName="iconRect" presStyleLbl="node1" presStyleIdx="5" presStyleCnt="14"/>
      <dgm:spPr>
        <a:ln>
          <a:noFill/>
        </a:ln>
      </dgm:spPr>
    </dgm:pt>
    <dgm:pt modelId="{5B94FECE-8C89-463B-9D0E-57B220A5C61C}" type="pres">
      <dgm:prSet presAssocID="{F35FF75E-D449-4096-8047-61C1B5750498}" presName="spaceRect" presStyleCnt="0"/>
      <dgm:spPr/>
    </dgm:pt>
    <dgm:pt modelId="{AC3C19B4-AC12-422E-9F25-724C919AF4A4}" type="pres">
      <dgm:prSet presAssocID="{F35FF75E-D449-4096-8047-61C1B5750498}" presName="parTx" presStyleLbl="revTx" presStyleIdx="5" presStyleCnt="14">
        <dgm:presLayoutVars>
          <dgm:chMax val="0"/>
          <dgm:chPref val="0"/>
        </dgm:presLayoutVars>
      </dgm:prSet>
      <dgm:spPr/>
    </dgm:pt>
    <dgm:pt modelId="{D79068A9-259F-4700-93F7-AC650AB2C2BB}" type="pres">
      <dgm:prSet presAssocID="{0A945F0C-C7E6-4212-83FA-CD6F23C1359F}" presName="sibTrans" presStyleCnt="0"/>
      <dgm:spPr/>
    </dgm:pt>
    <dgm:pt modelId="{7B3B1E96-A5F6-4F73-86DF-5C4DBF93BD83}" type="pres">
      <dgm:prSet presAssocID="{ECECFA9E-BB51-46A0-91E1-B88EA16127AA}" presName="compNode" presStyleCnt="0"/>
      <dgm:spPr/>
    </dgm:pt>
    <dgm:pt modelId="{1DC11237-5E92-4EC7-90F9-767C916D0B71}" type="pres">
      <dgm:prSet presAssocID="{ECECFA9E-BB51-46A0-91E1-B88EA16127AA}" presName="bgRect" presStyleLbl="bgShp" presStyleIdx="6" presStyleCnt="14"/>
      <dgm:spPr/>
    </dgm:pt>
    <dgm:pt modelId="{9A27EEE3-005D-4B70-A6BC-DCEC30AEE65B}" type="pres">
      <dgm:prSet presAssocID="{ECECFA9E-BB51-46A0-91E1-B88EA16127AA}" presName="iconRect" presStyleLbl="node1" presStyleIdx="6" presStyleCnt="14"/>
      <dgm:spPr>
        <a:ln>
          <a:noFill/>
        </a:ln>
      </dgm:spPr>
    </dgm:pt>
    <dgm:pt modelId="{74EEEEBD-7B4D-4DC4-BFFD-D6842365677B}" type="pres">
      <dgm:prSet presAssocID="{ECECFA9E-BB51-46A0-91E1-B88EA16127AA}" presName="spaceRect" presStyleCnt="0"/>
      <dgm:spPr/>
    </dgm:pt>
    <dgm:pt modelId="{7F0CAE60-3F07-42EC-8944-28234A7BAB4D}" type="pres">
      <dgm:prSet presAssocID="{ECECFA9E-BB51-46A0-91E1-B88EA16127AA}" presName="parTx" presStyleLbl="revTx" presStyleIdx="6" presStyleCnt="14">
        <dgm:presLayoutVars>
          <dgm:chMax val="0"/>
          <dgm:chPref val="0"/>
        </dgm:presLayoutVars>
      </dgm:prSet>
      <dgm:spPr/>
    </dgm:pt>
    <dgm:pt modelId="{43E91FA6-8FAF-42D7-B263-FC78605174B2}" type="pres">
      <dgm:prSet presAssocID="{6B173024-602D-4179-A344-A27F066DC29C}" presName="sibTrans" presStyleCnt="0"/>
      <dgm:spPr/>
    </dgm:pt>
    <dgm:pt modelId="{C6F038DE-50E8-452C-AC88-08897739277E}" type="pres">
      <dgm:prSet presAssocID="{E0B0CDEE-2769-4D95-A7D5-D9BA487F0A26}" presName="compNode" presStyleCnt="0"/>
      <dgm:spPr/>
    </dgm:pt>
    <dgm:pt modelId="{0AE4707A-E288-4025-B4F9-9DF665419A1A}" type="pres">
      <dgm:prSet presAssocID="{E0B0CDEE-2769-4D95-A7D5-D9BA487F0A26}" presName="bgRect" presStyleLbl="bgShp" presStyleIdx="7" presStyleCnt="14"/>
      <dgm:spPr/>
    </dgm:pt>
    <dgm:pt modelId="{C3736B42-908E-4522-AE97-A637D732AA3B}" type="pres">
      <dgm:prSet presAssocID="{E0B0CDEE-2769-4D95-A7D5-D9BA487F0A26}" presName="iconRect" presStyleLbl="node1" presStyleIdx="7" presStyleCnt="14"/>
      <dgm:spPr>
        <a:ln>
          <a:noFill/>
        </a:ln>
      </dgm:spPr>
    </dgm:pt>
    <dgm:pt modelId="{284454D4-6FFE-40D1-864D-919572727012}" type="pres">
      <dgm:prSet presAssocID="{E0B0CDEE-2769-4D95-A7D5-D9BA487F0A26}" presName="spaceRect" presStyleCnt="0"/>
      <dgm:spPr/>
    </dgm:pt>
    <dgm:pt modelId="{860EDEAD-6EEC-463D-ACD4-3DE84B9940DB}" type="pres">
      <dgm:prSet presAssocID="{E0B0CDEE-2769-4D95-A7D5-D9BA487F0A26}" presName="parTx" presStyleLbl="revTx" presStyleIdx="7" presStyleCnt="14">
        <dgm:presLayoutVars>
          <dgm:chMax val="0"/>
          <dgm:chPref val="0"/>
        </dgm:presLayoutVars>
      </dgm:prSet>
      <dgm:spPr/>
    </dgm:pt>
    <dgm:pt modelId="{EC01BA57-BB46-4773-8203-45234538F54D}" type="pres">
      <dgm:prSet presAssocID="{512F316D-8D57-4D3A-92BD-A4CC6D17A9CB}" presName="sibTrans" presStyleCnt="0"/>
      <dgm:spPr/>
    </dgm:pt>
    <dgm:pt modelId="{099F6278-2EF1-4FBD-BD96-CE16AD132704}" type="pres">
      <dgm:prSet presAssocID="{DE6E4C70-BCC5-456E-91DF-1238E8B8A390}" presName="compNode" presStyleCnt="0"/>
      <dgm:spPr/>
    </dgm:pt>
    <dgm:pt modelId="{3A5B34D0-DC7F-4C24-AB02-AB8DD3C84822}" type="pres">
      <dgm:prSet presAssocID="{DE6E4C70-BCC5-456E-91DF-1238E8B8A390}" presName="bgRect" presStyleLbl="bgShp" presStyleIdx="8" presStyleCnt="14"/>
      <dgm:spPr/>
    </dgm:pt>
    <dgm:pt modelId="{0945D7B4-F7BF-467B-AA58-E4A6F83F194F}" type="pres">
      <dgm:prSet presAssocID="{DE6E4C70-BCC5-456E-91DF-1238E8B8A390}" presName="iconRect" presStyleLbl="node1" presStyleIdx="8" presStyleCnt="14"/>
      <dgm:spPr>
        <a:ln>
          <a:noFill/>
        </a:ln>
      </dgm:spPr>
    </dgm:pt>
    <dgm:pt modelId="{17C9FD53-BC5F-4522-A770-5C9989571BE4}" type="pres">
      <dgm:prSet presAssocID="{DE6E4C70-BCC5-456E-91DF-1238E8B8A390}" presName="spaceRect" presStyleCnt="0"/>
      <dgm:spPr/>
    </dgm:pt>
    <dgm:pt modelId="{F0F35954-E9A3-44B4-9E4D-664C7E9410F2}" type="pres">
      <dgm:prSet presAssocID="{DE6E4C70-BCC5-456E-91DF-1238E8B8A390}" presName="parTx" presStyleLbl="revTx" presStyleIdx="8" presStyleCnt="14">
        <dgm:presLayoutVars>
          <dgm:chMax val="0"/>
          <dgm:chPref val="0"/>
        </dgm:presLayoutVars>
      </dgm:prSet>
      <dgm:spPr/>
    </dgm:pt>
    <dgm:pt modelId="{5B81C463-FC75-4C95-9DF9-651E5D2ABC34}" type="pres">
      <dgm:prSet presAssocID="{44DD39AA-5399-456F-9DD6-31FFEA906880}" presName="sibTrans" presStyleCnt="0"/>
      <dgm:spPr/>
    </dgm:pt>
    <dgm:pt modelId="{75B906E6-FBB3-4124-BAC6-1B41EBCB7ECB}" type="pres">
      <dgm:prSet presAssocID="{DA3C59DB-9E7D-46C1-A531-55954C86B5F2}" presName="compNode" presStyleCnt="0"/>
      <dgm:spPr/>
    </dgm:pt>
    <dgm:pt modelId="{16ABAD1F-11A1-4852-A4F8-2CAE08765E77}" type="pres">
      <dgm:prSet presAssocID="{DA3C59DB-9E7D-46C1-A531-55954C86B5F2}" presName="bgRect" presStyleLbl="bgShp" presStyleIdx="9" presStyleCnt="14"/>
      <dgm:spPr/>
    </dgm:pt>
    <dgm:pt modelId="{BACB3CDC-B4E6-4506-ADD0-8B7287A0110E}" type="pres">
      <dgm:prSet presAssocID="{DA3C59DB-9E7D-46C1-A531-55954C86B5F2}" presName="iconRect" presStyleLbl="node1" presStyleIdx="9" presStyleCnt="14"/>
      <dgm:spPr>
        <a:ln>
          <a:noFill/>
        </a:ln>
      </dgm:spPr>
    </dgm:pt>
    <dgm:pt modelId="{1A82EBC1-3036-4F9E-AE28-E2DB0E56485C}" type="pres">
      <dgm:prSet presAssocID="{DA3C59DB-9E7D-46C1-A531-55954C86B5F2}" presName="spaceRect" presStyleCnt="0"/>
      <dgm:spPr/>
    </dgm:pt>
    <dgm:pt modelId="{F7CC0F49-E3A7-4ACC-BD16-B366E26E52A8}" type="pres">
      <dgm:prSet presAssocID="{DA3C59DB-9E7D-46C1-A531-55954C86B5F2}" presName="parTx" presStyleLbl="revTx" presStyleIdx="9" presStyleCnt="14">
        <dgm:presLayoutVars>
          <dgm:chMax val="0"/>
          <dgm:chPref val="0"/>
        </dgm:presLayoutVars>
      </dgm:prSet>
      <dgm:spPr/>
    </dgm:pt>
    <dgm:pt modelId="{1F5583FE-554C-4FAA-B186-11AEC85CD4FE}" type="pres">
      <dgm:prSet presAssocID="{07D87275-A393-4EEA-BBCE-3F0D706B15C4}" presName="sibTrans" presStyleCnt="0"/>
      <dgm:spPr/>
    </dgm:pt>
    <dgm:pt modelId="{356EA19A-DD31-4CAB-8B16-5BC9489FE01B}" type="pres">
      <dgm:prSet presAssocID="{AE96C64E-FA7C-4172-891C-47878E643EA6}" presName="compNode" presStyleCnt="0"/>
      <dgm:spPr/>
    </dgm:pt>
    <dgm:pt modelId="{F6441BE6-8317-45D9-B3F7-24BE2570E9C0}" type="pres">
      <dgm:prSet presAssocID="{AE96C64E-FA7C-4172-891C-47878E643EA6}" presName="bgRect" presStyleLbl="bgShp" presStyleIdx="10" presStyleCnt="14"/>
      <dgm:spPr/>
    </dgm:pt>
    <dgm:pt modelId="{401E3738-1088-4467-96D6-1809BB34EABD}" type="pres">
      <dgm:prSet presAssocID="{AE96C64E-FA7C-4172-891C-47878E643EA6}" presName="iconRect" presStyleLbl="node1" presStyleIdx="10" presStyleCnt="14"/>
      <dgm:spPr>
        <a:ln>
          <a:noFill/>
        </a:ln>
      </dgm:spPr>
    </dgm:pt>
    <dgm:pt modelId="{EFAE5A69-DB27-419C-87C8-E15605D5ECEC}" type="pres">
      <dgm:prSet presAssocID="{AE96C64E-FA7C-4172-891C-47878E643EA6}" presName="spaceRect" presStyleCnt="0"/>
      <dgm:spPr/>
    </dgm:pt>
    <dgm:pt modelId="{937D736F-71A0-4B39-8F4E-C22458E3EAC8}" type="pres">
      <dgm:prSet presAssocID="{AE96C64E-FA7C-4172-891C-47878E643EA6}" presName="parTx" presStyleLbl="revTx" presStyleIdx="10" presStyleCnt="14">
        <dgm:presLayoutVars>
          <dgm:chMax val="0"/>
          <dgm:chPref val="0"/>
        </dgm:presLayoutVars>
      </dgm:prSet>
      <dgm:spPr/>
    </dgm:pt>
    <dgm:pt modelId="{9140DC30-D1A2-415D-9528-9ACE32B1448C}" type="pres">
      <dgm:prSet presAssocID="{5BF8B4B1-A000-445C-9BC3-AA440D7F50E1}" presName="sibTrans" presStyleCnt="0"/>
      <dgm:spPr/>
    </dgm:pt>
    <dgm:pt modelId="{C4D81044-495F-4A85-9630-BF3EF0392DCB}" type="pres">
      <dgm:prSet presAssocID="{7724AE44-B90C-4771-82C5-4E419F0BCCA0}" presName="compNode" presStyleCnt="0"/>
      <dgm:spPr/>
    </dgm:pt>
    <dgm:pt modelId="{CF41671C-F995-4160-8C33-72771541AACE}" type="pres">
      <dgm:prSet presAssocID="{7724AE44-B90C-4771-82C5-4E419F0BCCA0}" presName="bgRect" presStyleLbl="bgShp" presStyleIdx="11" presStyleCnt="14"/>
      <dgm:spPr/>
    </dgm:pt>
    <dgm:pt modelId="{BF3B577D-E19B-48B4-91EA-F6FCB76432F4}" type="pres">
      <dgm:prSet presAssocID="{7724AE44-B90C-4771-82C5-4E419F0BCCA0}" presName="iconRect" presStyleLbl="node1" presStyleIdx="11" presStyleCnt="14"/>
      <dgm:spPr>
        <a:ln>
          <a:noFill/>
        </a:ln>
      </dgm:spPr>
    </dgm:pt>
    <dgm:pt modelId="{5EB7542B-89D6-4157-8A76-466E4480377E}" type="pres">
      <dgm:prSet presAssocID="{7724AE44-B90C-4771-82C5-4E419F0BCCA0}" presName="spaceRect" presStyleCnt="0"/>
      <dgm:spPr/>
    </dgm:pt>
    <dgm:pt modelId="{0FEFC5BF-1D27-49B5-802A-39D1E85D4BDB}" type="pres">
      <dgm:prSet presAssocID="{7724AE44-B90C-4771-82C5-4E419F0BCCA0}" presName="parTx" presStyleLbl="revTx" presStyleIdx="11" presStyleCnt="14">
        <dgm:presLayoutVars>
          <dgm:chMax val="0"/>
          <dgm:chPref val="0"/>
        </dgm:presLayoutVars>
      </dgm:prSet>
      <dgm:spPr/>
    </dgm:pt>
    <dgm:pt modelId="{E2682FF9-D352-44A2-B1CB-C6191C01BB52}" type="pres">
      <dgm:prSet presAssocID="{C065CB23-23F0-43AE-A94D-51507C0C36D6}" presName="sibTrans" presStyleCnt="0"/>
      <dgm:spPr/>
    </dgm:pt>
    <dgm:pt modelId="{F2D86F07-2B1C-4178-B3FD-903D9CD359EB}" type="pres">
      <dgm:prSet presAssocID="{91A1CA4D-84BB-4311-9E5B-5BDEE9C7B496}" presName="compNode" presStyleCnt="0"/>
      <dgm:spPr/>
    </dgm:pt>
    <dgm:pt modelId="{80471BF3-E7DE-4040-9598-E2ED99A2BB1E}" type="pres">
      <dgm:prSet presAssocID="{91A1CA4D-84BB-4311-9E5B-5BDEE9C7B496}" presName="bgRect" presStyleLbl="bgShp" presStyleIdx="12" presStyleCnt="14"/>
      <dgm:spPr/>
    </dgm:pt>
    <dgm:pt modelId="{3FAED5CE-20D8-42CB-9939-1FF03B12B238}" type="pres">
      <dgm:prSet presAssocID="{91A1CA4D-84BB-4311-9E5B-5BDEE9C7B496}" presName="iconRect" presStyleLbl="node1" presStyleIdx="12" presStyleCnt="14"/>
      <dgm:spPr>
        <a:ln>
          <a:noFill/>
        </a:ln>
      </dgm:spPr>
    </dgm:pt>
    <dgm:pt modelId="{F27DE7D6-0168-4AEE-9F38-230F0A5E4C5A}" type="pres">
      <dgm:prSet presAssocID="{91A1CA4D-84BB-4311-9E5B-5BDEE9C7B496}" presName="spaceRect" presStyleCnt="0"/>
      <dgm:spPr/>
    </dgm:pt>
    <dgm:pt modelId="{15C53A9E-0266-4EAC-8F01-AA4D545DC61C}" type="pres">
      <dgm:prSet presAssocID="{91A1CA4D-84BB-4311-9E5B-5BDEE9C7B496}" presName="parTx" presStyleLbl="revTx" presStyleIdx="12" presStyleCnt="14">
        <dgm:presLayoutVars>
          <dgm:chMax val="0"/>
          <dgm:chPref val="0"/>
        </dgm:presLayoutVars>
      </dgm:prSet>
      <dgm:spPr/>
    </dgm:pt>
    <dgm:pt modelId="{CB3A9F12-82AA-4941-B16B-FEEFBC750930}" type="pres">
      <dgm:prSet presAssocID="{A35C5649-3117-4B4F-B0DD-9C850496E2F5}" presName="sibTrans" presStyleCnt="0"/>
      <dgm:spPr/>
    </dgm:pt>
    <dgm:pt modelId="{17EB2BA4-80C4-411E-AB2F-45E36AC4234F}" type="pres">
      <dgm:prSet presAssocID="{D70CEF83-7C12-4068-BB90-E9E86D3AE14A}" presName="compNode" presStyleCnt="0"/>
      <dgm:spPr/>
    </dgm:pt>
    <dgm:pt modelId="{76C85EBF-7008-445C-9D69-4B7048B2081A}" type="pres">
      <dgm:prSet presAssocID="{D70CEF83-7C12-4068-BB90-E9E86D3AE14A}" presName="bgRect" presStyleLbl="bgShp" presStyleIdx="13" presStyleCnt="14"/>
      <dgm:spPr/>
    </dgm:pt>
    <dgm:pt modelId="{DF05D531-3788-4D78-BAD2-EDBA9FBD7386}" type="pres">
      <dgm:prSet presAssocID="{D70CEF83-7C12-4068-BB90-E9E86D3AE14A}" presName="iconRect" presStyleLbl="node1" presStyleIdx="13" presStyleCnt="14"/>
      <dgm:spPr>
        <a:ln>
          <a:noFill/>
        </a:ln>
      </dgm:spPr>
    </dgm:pt>
    <dgm:pt modelId="{EF859EFD-A420-435F-9F1D-59F057775773}" type="pres">
      <dgm:prSet presAssocID="{D70CEF83-7C12-4068-BB90-E9E86D3AE14A}" presName="spaceRect" presStyleCnt="0"/>
      <dgm:spPr/>
    </dgm:pt>
    <dgm:pt modelId="{AE2652A5-A9C1-47C9-9B49-FCF8E6A73AE4}" type="pres">
      <dgm:prSet presAssocID="{D70CEF83-7C12-4068-BB90-E9E86D3AE14A}" presName="parTx" presStyleLbl="revTx" presStyleIdx="13" presStyleCnt="14">
        <dgm:presLayoutVars>
          <dgm:chMax val="0"/>
          <dgm:chPref val="0"/>
        </dgm:presLayoutVars>
      </dgm:prSet>
      <dgm:spPr/>
    </dgm:pt>
  </dgm:ptLst>
  <dgm:cxnLst>
    <dgm:cxn modelId="{F7204103-AA78-4507-881E-052439AA6B83}" srcId="{6F74681B-F6DE-4B85-9DBB-ADF19ABA76C8}" destId="{8D51C390-9A93-4088-A22C-C122052B8995}" srcOrd="2" destOrd="0" parTransId="{7533AC1F-B956-49B1-92A4-0AC8D49405AB}" sibTransId="{8D857BC1-6B55-4884-8065-CAF322694F4C}"/>
    <dgm:cxn modelId="{17B78C12-8872-4CA8-A3DC-D2DE417FCDF2}" type="presOf" srcId="{ECECFA9E-BB51-46A0-91E1-B88EA16127AA}" destId="{7F0CAE60-3F07-42EC-8944-28234A7BAB4D}" srcOrd="0" destOrd="0" presId="urn:microsoft.com/office/officeart/2018/2/layout/IconVerticalSolidList"/>
    <dgm:cxn modelId="{4E04F519-3432-4751-8DDC-517260F8B6E1}" type="presOf" srcId="{7724AE44-B90C-4771-82C5-4E419F0BCCA0}" destId="{0FEFC5BF-1D27-49B5-802A-39D1E85D4BDB}" srcOrd="0" destOrd="0" presId="urn:microsoft.com/office/officeart/2018/2/layout/IconVerticalSolidList"/>
    <dgm:cxn modelId="{4E80AB28-9E74-4969-BCF2-080F24B48A14}" srcId="{6F74681B-F6DE-4B85-9DBB-ADF19ABA76C8}" destId="{5185099F-1E23-4765-A662-1E266E761DFC}" srcOrd="4" destOrd="0" parTransId="{AC309616-034F-43EC-9866-2757C7CB165F}" sibTransId="{2EFD2EDD-2922-4490-B38A-EC76B76D5930}"/>
    <dgm:cxn modelId="{1E6C7429-4D8C-4294-9059-9BA4E50968E9}" type="presOf" srcId="{F35FF75E-D449-4096-8047-61C1B5750498}" destId="{AC3C19B4-AC12-422E-9F25-724C919AF4A4}" srcOrd="0" destOrd="0" presId="urn:microsoft.com/office/officeart/2018/2/layout/IconVerticalSolidList"/>
    <dgm:cxn modelId="{7B5B842B-046C-4D27-9CEB-6728ACB23EC2}" type="presOf" srcId="{6F74681B-F6DE-4B85-9DBB-ADF19ABA76C8}" destId="{A07F6ED1-6AFD-4F48-9DA3-E1CA8281EC3D}" srcOrd="0" destOrd="0" presId="urn:microsoft.com/office/officeart/2018/2/layout/IconVerticalSolidList"/>
    <dgm:cxn modelId="{08C7DB31-E16C-4701-87F0-EE394C38BBD5}" srcId="{6F74681B-F6DE-4B85-9DBB-ADF19ABA76C8}" destId="{72D8F03A-8F72-490D-8D71-86A6DAB64D4B}" srcOrd="0" destOrd="0" parTransId="{516EEA44-D198-41BC-ACA2-B379707A76C1}" sibTransId="{F183FB91-6DB8-4385-88D6-9BDDEC40A9FA}"/>
    <dgm:cxn modelId="{5AC9D85F-74CF-44CF-921C-E8BC61D7F239}" srcId="{6F74681B-F6DE-4B85-9DBB-ADF19ABA76C8}" destId="{F35FF75E-D449-4096-8047-61C1B5750498}" srcOrd="5" destOrd="0" parTransId="{FF4CF65A-3EC3-4A32-8C56-1379393C3CE3}" sibTransId="{0A945F0C-C7E6-4212-83FA-CD6F23C1359F}"/>
    <dgm:cxn modelId="{20FBD664-CC96-42B9-B537-8EC8FA672778}" type="presOf" srcId="{AE96C64E-FA7C-4172-891C-47878E643EA6}" destId="{937D736F-71A0-4B39-8F4E-C22458E3EAC8}" srcOrd="0" destOrd="0" presId="urn:microsoft.com/office/officeart/2018/2/layout/IconVerticalSolidList"/>
    <dgm:cxn modelId="{EC6F516B-87FE-4045-9CDA-20944F29F368}" type="presOf" srcId="{DE6E4C70-BCC5-456E-91DF-1238E8B8A390}" destId="{F0F35954-E9A3-44B4-9E4D-664C7E9410F2}" srcOrd="0" destOrd="0" presId="urn:microsoft.com/office/officeart/2018/2/layout/IconVerticalSolidList"/>
    <dgm:cxn modelId="{C310D354-09E6-45BB-915D-C636EC3649DF}" srcId="{6F74681B-F6DE-4B85-9DBB-ADF19ABA76C8}" destId="{DE6E4C70-BCC5-456E-91DF-1238E8B8A390}" srcOrd="8" destOrd="0" parTransId="{F42190DD-B478-4E63-898F-F36B61561044}" sibTransId="{44DD39AA-5399-456F-9DD6-31FFEA906880}"/>
    <dgm:cxn modelId="{22DAF774-B23E-46DF-BFD1-D80E83F6D400}" type="presOf" srcId="{DA3C59DB-9E7D-46C1-A531-55954C86B5F2}" destId="{F7CC0F49-E3A7-4ACC-BD16-B366E26E52A8}" srcOrd="0" destOrd="0" presId="urn:microsoft.com/office/officeart/2018/2/layout/IconVerticalSolidList"/>
    <dgm:cxn modelId="{F0297E7D-47AC-4E13-8F17-5259DEE51195}" srcId="{6F74681B-F6DE-4B85-9DBB-ADF19ABA76C8}" destId="{D70CEF83-7C12-4068-BB90-E9E86D3AE14A}" srcOrd="13" destOrd="0" parTransId="{C9BEEC1F-3E82-4E3B-9AC8-4CAE6510C832}" sibTransId="{C98A617D-C807-4952-B2C8-D8BF38E6AD59}"/>
    <dgm:cxn modelId="{DD89957D-0086-4B54-84A6-71EE0F4E0C7C}" type="presOf" srcId="{2677455E-EF46-4F41-B8C5-E7A45C38F878}" destId="{BD0EB5B6-08E8-45A3-8337-EA6F471996CC}" srcOrd="0" destOrd="0" presId="urn:microsoft.com/office/officeart/2018/2/layout/IconVerticalSolidList"/>
    <dgm:cxn modelId="{EDE62681-CA87-49C4-8CBC-3699E9A3063E}" srcId="{6F74681B-F6DE-4B85-9DBB-ADF19ABA76C8}" destId="{ECECFA9E-BB51-46A0-91E1-B88EA16127AA}" srcOrd="6" destOrd="0" parTransId="{3F7779EF-E9BA-4DB0-814D-4121EF091AB3}" sibTransId="{6B173024-602D-4179-A344-A27F066DC29C}"/>
    <dgm:cxn modelId="{5CC95486-C9F6-4B7F-986A-6E3B945C92FB}" srcId="{6F74681B-F6DE-4B85-9DBB-ADF19ABA76C8}" destId="{2677455E-EF46-4F41-B8C5-E7A45C38F878}" srcOrd="3" destOrd="0" parTransId="{73EB9E13-0FF7-4E3A-88C6-4EFE80EBC503}" sibTransId="{3900072E-E843-4DF2-9E91-6222205567DA}"/>
    <dgm:cxn modelId="{AFCFC286-90A6-4C31-9722-216D1404C2D0}" srcId="{6F74681B-F6DE-4B85-9DBB-ADF19ABA76C8}" destId="{DA3C59DB-9E7D-46C1-A531-55954C86B5F2}" srcOrd="9" destOrd="0" parTransId="{7458CE06-ADAF-442D-82B6-87EB6DCABDDA}" sibTransId="{07D87275-A393-4EEA-BBCE-3F0D706B15C4}"/>
    <dgm:cxn modelId="{C5B73B88-6671-4213-A41A-B64F10191295}" srcId="{6F74681B-F6DE-4B85-9DBB-ADF19ABA76C8}" destId="{91A1CA4D-84BB-4311-9E5B-5BDEE9C7B496}" srcOrd="12" destOrd="0" parTransId="{63533C3C-AA1B-4D2C-928F-D3A4D0EA08C5}" sibTransId="{A35C5649-3117-4B4F-B0DD-9C850496E2F5}"/>
    <dgm:cxn modelId="{38E5BC89-C16A-4AA3-A2C9-60B13217EDBC}" type="presOf" srcId="{5185099F-1E23-4765-A662-1E266E761DFC}" destId="{D0787140-F5DF-4CE4-9029-5D2EB0087CF3}" srcOrd="0" destOrd="0" presId="urn:microsoft.com/office/officeart/2018/2/layout/IconVerticalSolidList"/>
    <dgm:cxn modelId="{C0012F92-8149-49E0-8CC9-65AA5683499E}" type="presOf" srcId="{D6663728-1D84-4520-B872-37C3BA1E52E5}" destId="{BA58F609-9418-47B4-8C9C-6F7528A4CDB0}" srcOrd="0" destOrd="0" presId="urn:microsoft.com/office/officeart/2018/2/layout/IconVerticalSolidList"/>
    <dgm:cxn modelId="{46EC719C-AE95-4F2B-9F0F-5E397DB95CD1}" srcId="{6F74681B-F6DE-4B85-9DBB-ADF19ABA76C8}" destId="{E0B0CDEE-2769-4D95-A7D5-D9BA487F0A26}" srcOrd="7" destOrd="0" parTransId="{49CAD269-930A-4606-A9A0-BA47BE9D0F7C}" sibTransId="{512F316D-8D57-4D3A-92BD-A4CC6D17A9CB}"/>
    <dgm:cxn modelId="{457F26A5-8C09-4AED-BBB5-2BBA801335A5}" type="presOf" srcId="{D70CEF83-7C12-4068-BB90-E9E86D3AE14A}" destId="{AE2652A5-A9C1-47C9-9B49-FCF8E6A73AE4}" srcOrd="0" destOrd="0" presId="urn:microsoft.com/office/officeart/2018/2/layout/IconVerticalSolidList"/>
    <dgm:cxn modelId="{C60E01AF-BB82-4678-9705-96B8B21E624B}" type="presOf" srcId="{72D8F03A-8F72-490D-8D71-86A6DAB64D4B}" destId="{AC96C194-BCB7-4221-956B-5F1EDDA10315}" srcOrd="0" destOrd="0" presId="urn:microsoft.com/office/officeart/2018/2/layout/IconVerticalSolidList"/>
    <dgm:cxn modelId="{C7A52FB5-9702-44F1-B6D6-02BDA18C856E}" srcId="{6F74681B-F6DE-4B85-9DBB-ADF19ABA76C8}" destId="{7724AE44-B90C-4771-82C5-4E419F0BCCA0}" srcOrd="11" destOrd="0" parTransId="{86F040AD-065F-414B-9583-5301AE7BFCBE}" sibTransId="{C065CB23-23F0-43AE-A94D-51507C0C36D6}"/>
    <dgm:cxn modelId="{0AB576E0-791E-41B8-9DF7-1FD8AE75CC68}" type="presOf" srcId="{E0B0CDEE-2769-4D95-A7D5-D9BA487F0A26}" destId="{860EDEAD-6EEC-463D-ACD4-3DE84B9940DB}" srcOrd="0" destOrd="0" presId="urn:microsoft.com/office/officeart/2018/2/layout/IconVerticalSolidList"/>
    <dgm:cxn modelId="{64B87CE5-F6C5-4A87-9A2C-6231FC213EFA}" type="presOf" srcId="{8D51C390-9A93-4088-A22C-C122052B8995}" destId="{030576B3-3E50-45F8-AF9D-6BD7C36D1E1F}" srcOrd="0" destOrd="0" presId="urn:microsoft.com/office/officeart/2018/2/layout/IconVerticalSolidList"/>
    <dgm:cxn modelId="{5C8D55E9-D46E-4819-8C09-12BA50136D35}" srcId="{6F74681B-F6DE-4B85-9DBB-ADF19ABA76C8}" destId="{AE96C64E-FA7C-4172-891C-47878E643EA6}" srcOrd="10" destOrd="0" parTransId="{D42E0B6B-9AA7-4079-B1BC-84A81E7ABA02}" sibTransId="{5BF8B4B1-A000-445C-9BC3-AA440D7F50E1}"/>
    <dgm:cxn modelId="{669710EE-012A-421D-8DAC-36BF419486CB}" srcId="{6F74681B-F6DE-4B85-9DBB-ADF19ABA76C8}" destId="{D6663728-1D84-4520-B872-37C3BA1E52E5}" srcOrd="1" destOrd="0" parTransId="{6F718110-A566-40C5-A558-722AD5BD3962}" sibTransId="{1AD91F8F-2042-4AB1-95CA-42399074633B}"/>
    <dgm:cxn modelId="{4114CBF9-7C2E-4B9C-BFEC-2110E808B68B}" type="presOf" srcId="{91A1CA4D-84BB-4311-9E5B-5BDEE9C7B496}" destId="{15C53A9E-0266-4EAC-8F01-AA4D545DC61C}" srcOrd="0" destOrd="0" presId="urn:microsoft.com/office/officeart/2018/2/layout/IconVerticalSolidList"/>
    <dgm:cxn modelId="{12F038AD-8FCC-4E3A-9B36-84EEAF086E50}" type="presParOf" srcId="{A07F6ED1-6AFD-4F48-9DA3-E1CA8281EC3D}" destId="{53C0A0C9-C8CE-4680-9AAF-47C253C7101A}" srcOrd="0" destOrd="0" presId="urn:microsoft.com/office/officeart/2018/2/layout/IconVerticalSolidList"/>
    <dgm:cxn modelId="{C3B7BCC2-D804-401E-BE3C-CC6CCF92BA59}" type="presParOf" srcId="{53C0A0C9-C8CE-4680-9AAF-47C253C7101A}" destId="{0BA66843-C079-4FC8-ABA7-5263AF8A1318}" srcOrd="0" destOrd="0" presId="urn:microsoft.com/office/officeart/2018/2/layout/IconVerticalSolidList"/>
    <dgm:cxn modelId="{8B6B8AFA-3CE7-4E98-BD56-AF7BFF0E755B}" type="presParOf" srcId="{53C0A0C9-C8CE-4680-9AAF-47C253C7101A}" destId="{C91A2C0B-F2F5-419F-BE29-A61EAD0577E1}" srcOrd="1" destOrd="0" presId="urn:microsoft.com/office/officeart/2018/2/layout/IconVerticalSolidList"/>
    <dgm:cxn modelId="{FDD0E987-E4A3-48B6-BAEA-84D7C43B1DDA}" type="presParOf" srcId="{53C0A0C9-C8CE-4680-9AAF-47C253C7101A}" destId="{8F48734F-2135-4A33-82BB-58F38DBDC2AA}" srcOrd="2" destOrd="0" presId="urn:microsoft.com/office/officeart/2018/2/layout/IconVerticalSolidList"/>
    <dgm:cxn modelId="{F29F526C-D9A2-40DC-BF83-68DA61D561FB}" type="presParOf" srcId="{53C0A0C9-C8CE-4680-9AAF-47C253C7101A}" destId="{AC96C194-BCB7-4221-956B-5F1EDDA10315}" srcOrd="3" destOrd="0" presId="urn:microsoft.com/office/officeart/2018/2/layout/IconVerticalSolidList"/>
    <dgm:cxn modelId="{F3D04F7C-80A4-45F4-A2A1-323D419D3028}" type="presParOf" srcId="{A07F6ED1-6AFD-4F48-9DA3-E1CA8281EC3D}" destId="{0A3C2CB8-15B8-4CFC-9953-2C038F66EB71}" srcOrd="1" destOrd="0" presId="urn:microsoft.com/office/officeart/2018/2/layout/IconVerticalSolidList"/>
    <dgm:cxn modelId="{33C9A3F7-E505-4D17-86C1-F024FD84085D}" type="presParOf" srcId="{A07F6ED1-6AFD-4F48-9DA3-E1CA8281EC3D}" destId="{E468EE73-B2B5-4369-927F-6B2E9A6173A6}" srcOrd="2" destOrd="0" presId="urn:microsoft.com/office/officeart/2018/2/layout/IconVerticalSolidList"/>
    <dgm:cxn modelId="{0633B9EF-A7DD-4A90-A16E-8196BA4A2C63}" type="presParOf" srcId="{E468EE73-B2B5-4369-927F-6B2E9A6173A6}" destId="{CD13C1E1-04BF-4CB9-B33A-7A2D82B06D50}" srcOrd="0" destOrd="0" presId="urn:microsoft.com/office/officeart/2018/2/layout/IconVerticalSolidList"/>
    <dgm:cxn modelId="{A9DE4900-4F11-43FF-B409-78FD358098D3}" type="presParOf" srcId="{E468EE73-B2B5-4369-927F-6B2E9A6173A6}" destId="{9A45E60F-2195-43AC-A74D-CF07F164C27E}" srcOrd="1" destOrd="0" presId="urn:microsoft.com/office/officeart/2018/2/layout/IconVerticalSolidList"/>
    <dgm:cxn modelId="{D79629B3-71E2-4F03-967B-21A98DD7B218}" type="presParOf" srcId="{E468EE73-B2B5-4369-927F-6B2E9A6173A6}" destId="{FA8AE928-855B-4EE6-9DD7-E0CE56575534}" srcOrd="2" destOrd="0" presId="urn:microsoft.com/office/officeart/2018/2/layout/IconVerticalSolidList"/>
    <dgm:cxn modelId="{8EAA0B28-215C-42A4-ABD8-F1E433C08978}" type="presParOf" srcId="{E468EE73-B2B5-4369-927F-6B2E9A6173A6}" destId="{BA58F609-9418-47B4-8C9C-6F7528A4CDB0}" srcOrd="3" destOrd="0" presId="urn:microsoft.com/office/officeart/2018/2/layout/IconVerticalSolidList"/>
    <dgm:cxn modelId="{72F4FE20-6888-4920-B460-D35DB07C970F}" type="presParOf" srcId="{A07F6ED1-6AFD-4F48-9DA3-E1CA8281EC3D}" destId="{8907F790-5FD0-48A8-B20D-47F9A29CEB66}" srcOrd="3" destOrd="0" presId="urn:microsoft.com/office/officeart/2018/2/layout/IconVerticalSolidList"/>
    <dgm:cxn modelId="{CB0B2EFC-329D-4A7B-B526-B7F91DC37A1C}" type="presParOf" srcId="{A07F6ED1-6AFD-4F48-9DA3-E1CA8281EC3D}" destId="{655C576D-2ADA-4C13-9CCC-7C17B01C1E18}" srcOrd="4" destOrd="0" presId="urn:microsoft.com/office/officeart/2018/2/layout/IconVerticalSolidList"/>
    <dgm:cxn modelId="{366F6818-38C8-4226-9848-DA693A8B85DF}" type="presParOf" srcId="{655C576D-2ADA-4C13-9CCC-7C17B01C1E18}" destId="{02E31A15-EBD2-4AC1-A620-31B300049B55}" srcOrd="0" destOrd="0" presId="urn:microsoft.com/office/officeart/2018/2/layout/IconVerticalSolidList"/>
    <dgm:cxn modelId="{8E180982-0BA6-4B95-8323-1898B86D3FB0}" type="presParOf" srcId="{655C576D-2ADA-4C13-9CCC-7C17B01C1E18}" destId="{F3E9D2C3-2354-47AF-8B1A-8715220DF4EC}" srcOrd="1" destOrd="0" presId="urn:microsoft.com/office/officeart/2018/2/layout/IconVerticalSolidList"/>
    <dgm:cxn modelId="{4ACBAC39-CC26-4F5C-9997-EE2235F5681A}" type="presParOf" srcId="{655C576D-2ADA-4C13-9CCC-7C17B01C1E18}" destId="{06440740-6775-4A87-9320-C6CEE9526013}" srcOrd="2" destOrd="0" presId="urn:microsoft.com/office/officeart/2018/2/layout/IconVerticalSolidList"/>
    <dgm:cxn modelId="{B3B5F6FA-FFFA-4F53-BF56-58BF669B3D10}" type="presParOf" srcId="{655C576D-2ADA-4C13-9CCC-7C17B01C1E18}" destId="{030576B3-3E50-45F8-AF9D-6BD7C36D1E1F}" srcOrd="3" destOrd="0" presId="urn:microsoft.com/office/officeart/2018/2/layout/IconVerticalSolidList"/>
    <dgm:cxn modelId="{A804AED2-9022-49F1-873A-AE109E321752}" type="presParOf" srcId="{A07F6ED1-6AFD-4F48-9DA3-E1CA8281EC3D}" destId="{C9435FC0-8A16-47C2-ACD2-74D5DF864069}" srcOrd="5" destOrd="0" presId="urn:microsoft.com/office/officeart/2018/2/layout/IconVerticalSolidList"/>
    <dgm:cxn modelId="{606B36D9-1D03-4666-8D30-A52AFC9D8990}" type="presParOf" srcId="{A07F6ED1-6AFD-4F48-9DA3-E1CA8281EC3D}" destId="{CB8F8275-FC89-4F54-8A35-A478EAEEC616}" srcOrd="6" destOrd="0" presId="urn:microsoft.com/office/officeart/2018/2/layout/IconVerticalSolidList"/>
    <dgm:cxn modelId="{9CF21498-E289-4955-9297-601A76E37604}" type="presParOf" srcId="{CB8F8275-FC89-4F54-8A35-A478EAEEC616}" destId="{3A81506A-0CC0-4A5F-8163-2A706E3D1CBB}" srcOrd="0" destOrd="0" presId="urn:microsoft.com/office/officeart/2018/2/layout/IconVerticalSolidList"/>
    <dgm:cxn modelId="{EC6FA45F-3CF2-428F-ABAC-8D7EE30C2642}" type="presParOf" srcId="{CB8F8275-FC89-4F54-8A35-A478EAEEC616}" destId="{AFC78770-9A90-4AB4-A222-3048C776B032}" srcOrd="1" destOrd="0" presId="urn:microsoft.com/office/officeart/2018/2/layout/IconVerticalSolidList"/>
    <dgm:cxn modelId="{DD87F9C7-F7F8-45BB-86E4-600AB46ABA05}" type="presParOf" srcId="{CB8F8275-FC89-4F54-8A35-A478EAEEC616}" destId="{ACF26569-1B3E-4A97-A21A-BBEDAAF36070}" srcOrd="2" destOrd="0" presId="urn:microsoft.com/office/officeart/2018/2/layout/IconVerticalSolidList"/>
    <dgm:cxn modelId="{E17F1E8C-5E1C-4FA3-B441-0DD671962765}" type="presParOf" srcId="{CB8F8275-FC89-4F54-8A35-A478EAEEC616}" destId="{BD0EB5B6-08E8-45A3-8337-EA6F471996CC}" srcOrd="3" destOrd="0" presId="urn:microsoft.com/office/officeart/2018/2/layout/IconVerticalSolidList"/>
    <dgm:cxn modelId="{4EAEF416-8485-4866-B8CC-5220DAC3297B}" type="presParOf" srcId="{A07F6ED1-6AFD-4F48-9DA3-E1CA8281EC3D}" destId="{B4B08A33-E148-47D9-834F-EBF047920A62}" srcOrd="7" destOrd="0" presId="urn:microsoft.com/office/officeart/2018/2/layout/IconVerticalSolidList"/>
    <dgm:cxn modelId="{89FBD55F-04AC-44E5-85FC-04F3D90AA637}" type="presParOf" srcId="{A07F6ED1-6AFD-4F48-9DA3-E1CA8281EC3D}" destId="{0B1C941E-04A2-4C07-AC9F-768AE8F1A08D}" srcOrd="8" destOrd="0" presId="urn:microsoft.com/office/officeart/2018/2/layout/IconVerticalSolidList"/>
    <dgm:cxn modelId="{11F332B9-D3D3-499E-82A3-E04DBDD5B000}" type="presParOf" srcId="{0B1C941E-04A2-4C07-AC9F-768AE8F1A08D}" destId="{7F26A3FC-E5ED-4F31-AA84-58E233FD3112}" srcOrd="0" destOrd="0" presId="urn:microsoft.com/office/officeart/2018/2/layout/IconVerticalSolidList"/>
    <dgm:cxn modelId="{000BEB74-944A-4DB4-B886-15427A38E1B5}" type="presParOf" srcId="{0B1C941E-04A2-4C07-AC9F-768AE8F1A08D}" destId="{EF05F18A-5A70-4A0A-AD40-D88D17A2E0A1}" srcOrd="1" destOrd="0" presId="urn:microsoft.com/office/officeart/2018/2/layout/IconVerticalSolidList"/>
    <dgm:cxn modelId="{201FFAB9-45C4-4D68-AEDA-5129D543D85A}" type="presParOf" srcId="{0B1C941E-04A2-4C07-AC9F-768AE8F1A08D}" destId="{C61D21C9-4A76-4534-94C7-25F15D958CC7}" srcOrd="2" destOrd="0" presId="urn:microsoft.com/office/officeart/2018/2/layout/IconVerticalSolidList"/>
    <dgm:cxn modelId="{2E065759-7D79-440A-AAAF-D7520007287A}" type="presParOf" srcId="{0B1C941E-04A2-4C07-AC9F-768AE8F1A08D}" destId="{D0787140-F5DF-4CE4-9029-5D2EB0087CF3}" srcOrd="3" destOrd="0" presId="urn:microsoft.com/office/officeart/2018/2/layout/IconVerticalSolidList"/>
    <dgm:cxn modelId="{A0376B60-A2EC-4FDB-9598-EB55BEBBAC4A}" type="presParOf" srcId="{A07F6ED1-6AFD-4F48-9DA3-E1CA8281EC3D}" destId="{194D56C0-23E6-4E8F-9765-821D3BFA77B9}" srcOrd="9" destOrd="0" presId="urn:microsoft.com/office/officeart/2018/2/layout/IconVerticalSolidList"/>
    <dgm:cxn modelId="{7D51498E-A1BC-497E-9C4C-1C1948283B9B}" type="presParOf" srcId="{A07F6ED1-6AFD-4F48-9DA3-E1CA8281EC3D}" destId="{13F88CB9-2D42-47B8-9BDD-F4999316749A}" srcOrd="10" destOrd="0" presId="urn:microsoft.com/office/officeart/2018/2/layout/IconVerticalSolidList"/>
    <dgm:cxn modelId="{3926D278-DF27-42B5-90B9-E87FA2FE1F31}" type="presParOf" srcId="{13F88CB9-2D42-47B8-9BDD-F4999316749A}" destId="{A4FF5C93-E787-4F13-8B13-6872A9C4E8F1}" srcOrd="0" destOrd="0" presId="urn:microsoft.com/office/officeart/2018/2/layout/IconVerticalSolidList"/>
    <dgm:cxn modelId="{BCEA995E-5EBE-4345-93B2-B07DF7924C48}" type="presParOf" srcId="{13F88CB9-2D42-47B8-9BDD-F4999316749A}" destId="{B0532A8A-8169-4D82-99F5-480F8090C101}" srcOrd="1" destOrd="0" presId="urn:microsoft.com/office/officeart/2018/2/layout/IconVerticalSolidList"/>
    <dgm:cxn modelId="{C04A0EA0-F2E3-4E46-A236-2E40460A1667}" type="presParOf" srcId="{13F88CB9-2D42-47B8-9BDD-F4999316749A}" destId="{5B94FECE-8C89-463B-9D0E-57B220A5C61C}" srcOrd="2" destOrd="0" presId="urn:microsoft.com/office/officeart/2018/2/layout/IconVerticalSolidList"/>
    <dgm:cxn modelId="{E8C73B28-A185-4290-B848-D0850F10C924}" type="presParOf" srcId="{13F88CB9-2D42-47B8-9BDD-F4999316749A}" destId="{AC3C19B4-AC12-422E-9F25-724C919AF4A4}" srcOrd="3" destOrd="0" presId="urn:microsoft.com/office/officeart/2018/2/layout/IconVerticalSolidList"/>
    <dgm:cxn modelId="{BF60C05F-D4AD-4689-BF2B-7F93D02FE3AA}" type="presParOf" srcId="{A07F6ED1-6AFD-4F48-9DA3-E1CA8281EC3D}" destId="{D79068A9-259F-4700-93F7-AC650AB2C2BB}" srcOrd="11" destOrd="0" presId="urn:microsoft.com/office/officeart/2018/2/layout/IconVerticalSolidList"/>
    <dgm:cxn modelId="{60A85366-5434-48FF-B6B1-F3D050654CF4}" type="presParOf" srcId="{A07F6ED1-6AFD-4F48-9DA3-E1CA8281EC3D}" destId="{7B3B1E96-A5F6-4F73-86DF-5C4DBF93BD83}" srcOrd="12" destOrd="0" presId="urn:microsoft.com/office/officeart/2018/2/layout/IconVerticalSolidList"/>
    <dgm:cxn modelId="{D9C1EDE5-26D6-4676-BA2F-B22CBF71A574}" type="presParOf" srcId="{7B3B1E96-A5F6-4F73-86DF-5C4DBF93BD83}" destId="{1DC11237-5E92-4EC7-90F9-767C916D0B71}" srcOrd="0" destOrd="0" presId="urn:microsoft.com/office/officeart/2018/2/layout/IconVerticalSolidList"/>
    <dgm:cxn modelId="{29D60D2E-676C-4139-B387-A77155958A98}" type="presParOf" srcId="{7B3B1E96-A5F6-4F73-86DF-5C4DBF93BD83}" destId="{9A27EEE3-005D-4B70-A6BC-DCEC30AEE65B}" srcOrd="1" destOrd="0" presId="urn:microsoft.com/office/officeart/2018/2/layout/IconVerticalSolidList"/>
    <dgm:cxn modelId="{88C08F22-9DB3-40FE-92A9-3261C8AFE2D7}" type="presParOf" srcId="{7B3B1E96-A5F6-4F73-86DF-5C4DBF93BD83}" destId="{74EEEEBD-7B4D-4DC4-BFFD-D6842365677B}" srcOrd="2" destOrd="0" presId="urn:microsoft.com/office/officeart/2018/2/layout/IconVerticalSolidList"/>
    <dgm:cxn modelId="{1A610DBC-25A8-4D01-814B-7FA4EE30094F}" type="presParOf" srcId="{7B3B1E96-A5F6-4F73-86DF-5C4DBF93BD83}" destId="{7F0CAE60-3F07-42EC-8944-28234A7BAB4D}" srcOrd="3" destOrd="0" presId="urn:microsoft.com/office/officeart/2018/2/layout/IconVerticalSolidList"/>
    <dgm:cxn modelId="{EBA45BEE-4436-4B94-9983-6B369512CABC}" type="presParOf" srcId="{A07F6ED1-6AFD-4F48-9DA3-E1CA8281EC3D}" destId="{43E91FA6-8FAF-42D7-B263-FC78605174B2}" srcOrd="13" destOrd="0" presId="urn:microsoft.com/office/officeart/2018/2/layout/IconVerticalSolidList"/>
    <dgm:cxn modelId="{82F1792C-6143-4CDE-A4E3-EE2168DF559A}" type="presParOf" srcId="{A07F6ED1-6AFD-4F48-9DA3-E1CA8281EC3D}" destId="{C6F038DE-50E8-452C-AC88-08897739277E}" srcOrd="14" destOrd="0" presId="urn:microsoft.com/office/officeart/2018/2/layout/IconVerticalSolidList"/>
    <dgm:cxn modelId="{6B0D35CA-4AC7-4712-AEA7-4652A63448C1}" type="presParOf" srcId="{C6F038DE-50E8-452C-AC88-08897739277E}" destId="{0AE4707A-E288-4025-B4F9-9DF665419A1A}" srcOrd="0" destOrd="0" presId="urn:microsoft.com/office/officeart/2018/2/layout/IconVerticalSolidList"/>
    <dgm:cxn modelId="{645FBC06-1B74-4C8D-98B5-9ED3B002F6FB}" type="presParOf" srcId="{C6F038DE-50E8-452C-AC88-08897739277E}" destId="{C3736B42-908E-4522-AE97-A637D732AA3B}" srcOrd="1" destOrd="0" presId="urn:microsoft.com/office/officeart/2018/2/layout/IconVerticalSolidList"/>
    <dgm:cxn modelId="{E176A4E0-A9B0-4D07-8282-2ED359AB63F6}" type="presParOf" srcId="{C6F038DE-50E8-452C-AC88-08897739277E}" destId="{284454D4-6FFE-40D1-864D-919572727012}" srcOrd="2" destOrd="0" presId="urn:microsoft.com/office/officeart/2018/2/layout/IconVerticalSolidList"/>
    <dgm:cxn modelId="{231B4940-2E20-4DEE-862C-F72BF084335E}" type="presParOf" srcId="{C6F038DE-50E8-452C-AC88-08897739277E}" destId="{860EDEAD-6EEC-463D-ACD4-3DE84B9940DB}" srcOrd="3" destOrd="0" presId="urn:microsoft.com/office/officeart/2018/2/layout/IconVerticalSolidList"/>
    <dgm:cxn modelId="{EACE5B38-8C73-4FF0-85DA-A6BE0149A671}" type="presParOf" srcId="{A07F6ED1-6AFD-4F48-9DA3-E1CA8281EC3D}" destId="{EC01BA57-BB46-4773-8203-45234538F54D}" srcOrd="15" destOrd="0" presId="urn:microsoft.com/office/officeart/2018/2/layout/IconVerticalSolidList"/>
    <dgm:cxn modelId="{A43377A5-58B5-46F8-AF75-58A882480583}" type="presParOf" srcId="{A07F6ED1-6AFD-4F48-9DA3-E1CA8281EC3D}" destId="{099F6278-2EF1-4FBD-BD96-CE16AD132704}" srcOrd="16" destOrd="0" presId="urn:microsoft.com/office/officeart/2018/2/layout/IconVerticalSolidList"/>
    <dgm:cxn modelId="{3135451D-AC84-4475-B15E-A437763BA83D}" type="presParOf" srcId="{099F6278-2EF1-4FBD-BD96-CE16AD132704}" destId="{3A5B34D0-DC7F-4C24-AB02-AB8DD3C84822}" srcOrd="0" destOrd="0" presId="urn:microsoft.com/office/officeart/2018/2/layout/IconVerticalSolidList"/>
    <dgm:cxn modelId="{25E2C282-5C63-453A-9415-4DA7080E15DD}" type="presParOf" srcId="{099F6278-2EF1-4FBD-BD96-CE16AD132704}" destId="{0945D7B4-F7BF-467B-AA58-E4A6F83F194F}" srcOrd="1" destOrd="0" presId="urn:microsoft.com/office/officeart/2018/2/layout/IconVerticalSolidList"/>
    <dgm:cxn modelId="{176CE326-8EA4-400C-8AC4-58D5F3781EB7}" type="presParOf" srcId="{099F6278-2EF1-4FBD-BD96-CE16AD132704}" destId="{17C9FD53-BC5F-4522-A770-5C9989571BE4}" srcOrd="2" destOrd="0" presId="urn:microsoft.com/office/officeart/2018/2/layout/IconVerticalSolidList"/>
    <dgm:cxn modelId="{743380A7-21AF-4ED6-8266-EF8AAC424F84}" type="presParOf" srcId="{099F6278-2EF1-4FBD-BD96-CE16AD132704}" destId="{F0F35954-E9A3-44B4-9E4D-664C7E9410F2}" srcOrd="3" destOrd="0" presId="urn:microsoft.com/office/officeart/2018/2/layout/IconVerticalSolidList"/>
    <dgm:cxn modelId="{FD176F15-02BD-4790-A492-50FCFB089B64}" type="presParOf" srcId="{A07F6ED1-6AFD-4F48-9DA3-E1CA8281EC3D}" destId="{5B81C463-FC75-4C95-9DF9-651E5D2ABC34}" srcOrd="17" destOrd="0" presId="urn:microsoft.com/office/officeart/2018/2/layout/IconVerticalSolidList"/>
    <dgm:cxn modelId="{2A9F2C65-C67B-419E-873C-BD021C9E69FD}" type="presParOf" srcId="{A07F6ED1-6AFD-4F48-9DA3-E1CA8281EC3D}" destId="{75B906E6-FBB3-4124-BAC6-1B41EBCB7ECB}" srcOrd="18" destOrd="0" presId="urn:microsoft.com/office/officeart/2018/2/layout/IconVerticalSolidList"/>
    <dgm:cxn modelId="{584442B3-45D5-4B46-AAC4-060D08C85F89}" type="presParOf" srcId="{75B906E6-FBB3-4124-BAC6-1B41EBCB7ECB}" destId="{16ABAD1F-11A1-4852-A4F8-2CAE08765E77}" srcOrd="0" destOrd="0" presId="urn:microsoft.com/office/officeart/2018/2/layout/IconVerticalSolidList"/>
    <dgm:cxn modelId="{FFC4F5FA-1050-4C50-BF08-0D76A6595669}" type="presParOf" srcId="{75B906E6-FBB3-4124-BAC6-1B41EBCB7ECB}" destId="{BACB3CDC-B4E6-4506-ADD0-8B7287A0110E}" srcOrd="1" destOrd="0" presId="urn:microsoft.com/office/officeart/2018/2/layout/IconVerticalSolidList"/>
    <dgm:cxn modelId="{099C28FB-5AF4-4DA0-8848-E6D2FD846741}" type="presParOf" srcId="{75B906E6-FBB3-4124-BAC6-1B41EBCB7ECB}" destId="{1A82EBC1-3036-4F9E-AE28-E2DB0E56485C}" srcOrd="2" destOrd="0" presId="urn:microsoft.com/office/officeart/2018/2/layout/IconVerticalSolidList"/>
    <dgm:cxn modelId="{5030863C-B25F-43D6-9A7B-729D7C9146A4}" type="presParOf" srcId="{75B906E6-FBB3-4124-BAC6-1B41EBCB7ECB}" destId="{F7CC0F49-E3A7-4ACC-BD16-B366E26E52A8}" srcOrd="3" destOrd="0" presId="urn:microsoft.com/office/officeart/2018/2/layout/IconVerticalSolidList"/>
    <dgm:cxn modelId="{4892F95F-8B7C-48CF-AAB4-0577B6FA1471}" type="presParOf" srcId="{A07F6ED1-6AFD-4F48-9DA3-E1CA8281EC3D}" destId="{1F5583FE-554C-4FAA-B186-11AEC85CD4FE}" srcOrd="19" destOrd="0" presId="urn:microsoft.com/office/officeart/2018/2/layout/IconVerticalSolidList"/>
    <dgm:cxn modelId="{FB3DA1B4-1639-4452-A8C9-E03A9D67D7A8}" type="presParOf" srcId="{A07F6ED1-6AFD-4F48-9DA3-E1CA8281EC3D}" destId="{356EA19A-DD31-4CAB-8B16-5BC9489FE01B}" srcOrd="20" destOrd="0" presId="urn:microsoft.com/office/officeart/2018/2/layout/IconVerticalSolidList"/>
    <dgm:cxn modelId="{499E7409-EA46-4CC1-85E2-76D117736E83}" type="presParOf" srcId="{356EA19A-DD31-4CAB-8B16-5BC9489FE01B}" destId="{F6441BE6-8317-45D9-B3F7-24BE2570E9C0}" srcOrd="0" destOrd="0" presId="urn:microsoft.com/office/officeart/2018/2/layout/IconVerticalSolidList"/>
    <dgm:cxn modelId="{242EF64A-B783-4038-8849-86DDD0B63B57}" type="presParOf" srcId="{356EA19A-DD31-4CAB-8B16-5BC9489FE01B}" destId="{401E3738-1088-4467-96D6-1809BB34EABD}" srcOrd="1" destOrd="0" presId="urn:microsoft.com/office/officeart/2018/2/layout/IconVerticalSolidList"/>
    <dgm:cxn modelId="{85CD5641-F45C-448A-84EA-040594345F66}" type="presParOf" srcId="{356EA19A-DD31-4CAB-8B16-5BC9489FE01B}" destId="{EFAE5A69-DB27-419C-87C8-E15605D5ECEC}" srcOrd="2" destOrd="0" presId="urn:microsoft.com/office/officeart/2018/2/layout/IconVerticalSolidList"/>
    <dgm:cxn modelId="{90AFBE6B-0D33-4E19-819D-9AC2A48D7C5A}" type="presParOf" srcId="{356EA19A-DD31-4CAB-8B16-5BC9489FE01B}" destId="{937D736F-71A0-4B39-8F4E-C22458E3EAC8}" srcOrd="3" destOrd="0" presId="urn:microsoft.com/office/officeart/2018/2/layout/IconVerticalSolidList"/>
    <dgm:cxn modelId="{3DC44375-298F-4A88-9169-AFA43E080203}" type="presParOf" srcId="{A07F6ED1-6AFD-4F48-9DA3-E1CA8281EC3D}" destId="{9140DC30-D1A2-415D-9528-9ACE32B1448C}" srcOrd="21" destOrd="0" presId="urn:microsoft.com/office/officeart/2018/2/layout/IconVerticalSolidList"/>
    <dgm:cxn modelId="{8C7C5FAC-7C6C-457A-ADC3-4311A7579A17}" type="presParOf" srcId="{A07F6ED1-6AFD-4F48-9DA3-E1CA8281EC3D}" destId="{C4D81044-495F-4A85-9630-BF3EF0392DCB}" srcOrd="22" destOrd="0" presId="urn:microsoft.com/office/officeart/2018/2/layout/IconVerticalSolidList"/>
    <dgm:cxn modelId="{25C8D5E4-C07E-46EB-A39A-D2FCE4074CCF}" type="presParOf" srcId="{C4D81044-495F-4A85-9630-BF3EF0392DCB}" destId="{CF41671C-F995-4160-8C33-72771541AACE}" srcOrd="0" destOrd="0" presId="urn:microsoft.com/office/officeart/2018/2/layout/IconVerticalSolidList"/>
    <dgm:cxn modelId="{393D5CD0-FA63-4587-91C0-D601E3850EFC}" type="presParOf" srcId="{C4D81044-495F-4A85-9630-BF3EF0392DCB}" destId="{BF3B577D-E19B-48B4-91EA-F6FCB76432F4}" srcOrd="1" destOrd="0" presId="urn:microsoft.com/office/officeart/2018/2/layout/IconVerticalSolidList"/>
    <dgm:cxn modelId="{AFE13DCA-1731-4D42-AA28-515C7FB8757B}" type="presParOf" srcId="{C4D81044-495F-4A85-9630-BF3EF0392DCB}" destId="{5EB7542B-89D6-4157-8A76-466E4480377E}" srcOrd="2" destOrd="0" presId="urn:microsoft.com/office/officeart/2018/2/layout/IconVerticalSolidList"/>
    <dgm:cxn modelId="{CDA645A3-5A78-43DC-8515-5F7F49DC2188}" type="presParOf" srcId="{C4D81044-495F-4A85-9630-BF3EF0392DCB}" destId="{0FEFC5BF-1D27-49B5-802A-39D1E85D4BDB}" srcOrd="3" destOrd="0" presId="urn:microsoft.com/office/officeart/2018/2/layout/IconVerticalSolidList"/>
    <dgm:cxn modelId="{5C2C7B59-5740-4CB5-B92F-A2C94ACE621C}" type="presParOf" srcId="{A07F6ED1-6AFD-4F48-9DA3-E1CA8281EC3D}" destId="{E2682FF9-D352-44A2-B1CB-C6191C01BB52}" srcOrd="23" destOrd="0" presId="urn:microsoft.com/office/officeart/2018/2/layout/IconVerticalSolidList"/>
    <dgm:cxn modelId="{116C16C1-82B9-4107-91C7-76C3998A52D1}" type="presParOf" srcId="{A07F6ED1-6AFD-4F48-9DA3-E1CA8281EC3D}" destId="{F2D86F07-2B1C-4178-B3FD-903D9CD359EB}" srcOrd="24" destOrd="0" presId="urn:microsoft.com/office/officeart/2018/2/layout/IconVerticalSolidList"/>
    <dgm:cxn modelId="{369CC521-C67E-4552-BD9B-FF5BB4C53E48}" type="presParOf" srcId="{F2D86F07-2B1C-4178-B3FD-903D9CD359EB}" destId="{80471BF3-E7DE-4040-9598-E2ED99A2BB1E}" srcOrd="0" destOrd="0" presId="urn:microsoft.com/office/officeart/2018/2/layout/IconVerticalSolidList"/>
    <dgm:cxn modelId="{77613ACB-8BDE-40FD-A60A-0A01EC5A7A5F}" type="presParOf" srcId="{F2D86F07-2B1C-4178-B3FD-903D9CD359EB}" destId="{3FAED5CE-20D8-42CB-9939-1FF03B12B238}" srcOrd="1" destOrd="0" presId="urn:microsoft.com/office/officeart/2018/2/layout/IconVerticalSolidList"/>
    <dgm:cxn modelId="{8691B9B0-6FA5-425C-9C77-98B5E53E30BB}" type="presParOf" srcId="{F2D86F07-2B1C-4178-B3FD-903D9CD359EB}" destId="{F27DE7D6-0168-4AEE-9F38-230F0A5E4C5A}" srcOrd="2" destOrd="0" presId="urn:microsoft.com/office/officeart/2018/2/layout/IconVerticalSolidList"/>
    <dgm:cxn modelId="{99949D0C-3D56-4A3A-AB64-52F7606868EC}" type="presParOf" srcId="{F2D86F07-2B1C-4178-B3FD-903D9CD359EB}" destId="{15C53A9E-0266-4EAC-8F01-AA4D545DC61C}" srcOrd="3" destOrd="0" presId="urn:microsoft.com/office/officeart/2018/2/layout/IconVerticalSolidList"/>
    <dgm:cxn modelId="{D04A56B0-B486-462B-AA00-09FB7123B2BB}" type="presParOf" srcId="{A07F6ED1-6AFD-4F48-9DA3-E1CA8281EC3D}" destId="{CB3A9F12-82AA-4941-B16B-FEEFBC750930}" srcOrd="25" destOrd="0" presId="urn:microsoft.com/office/officeart/2018/2/layout/IconVerticalSolidList"/>
    <dgm:cxn modelId="{40FB6992-B698-4EBE-A102-E2CE6942EBC7}" type="presParOf" srcId="{A07F6ED1-6AFD-4F48-9DA3-E1CA8281EC3D}" destId="{17EB2BA4-80C4-411E-AB2F-45E36AC4234F}" srcOrd="26" destOrd="0" presId="urn:microsoft.com/office/officeart/2018/2/layout/IconVerticalSolidList"/>
    <dgm:cxn modelId="{3333A641-5697-4BE1-B6C4-CC92C27DF5AD}" type="presParOf" srcId="{17EB2BA4-80C4-411E-AB2F-45E36AC4234F}" destId="{76C85EBF-7008-445C-9D69-4B7048B2081A}" srcOrd="0" destOrd="0" presId="urn:microsoft.com/office/officeart/2018/2/layout/IconVerticalSolidList"/>
    <dgm:cxn modelId="{4B4CEB0E-9B1A-459C-87DD-76BA36D68072}" type="presParOf" srcId="{17EB2BA4-80C4-411E-AB2F-45E36AC4234F}" destId="{DF05D531-3788-4D78-BAD2-EDBA9FBD7386}" srcOrd="1" destOrd="0" presId="urn:microsoft.com/office/officeart/2018/2/layout/IconVerticalSolidList"/>
    <dgm:cxn modelId="{237E9872-D56B-46C4-A05D-C29AA26BF828}" type="presParOf" srcId="{17EB2BA4-80C4-411E-AB2F-45E36AC4234F}" destId="{EF859EFD-A420-435F-9F1D-59F057775773}" srcOrd="2" destOrd="0" presId="urn:microsoft.com/office/officeart/2018/2/layout/IconVerticalSolidList"/>
    <dgm:cxn modelId="{9D6824C5-AECE-4A09-B559-3288F7CF8766}" type="presParOf" srcId="{17EB2BA4-80C4-411E-AB2F-45E36AC4234F}" destId="{AE2652A5-A9C1-47C9-9B49-FCF8E6A73A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AD53EE-C303-41C4-B47F-8CCEA81D66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C17A90-501D-4016-BCC0-284EA687C4FE}">
      <dgm:prSet/>
      <dgm:spPr/>
      <dgm:t>
        <a:bodyPr/>
        <a:lstStyle/>
        <a:p>
          <a:r>
            <a:rPr lang="en-US"/>
            <a:t>Create and load dataset from Azure Blob Storage</a:t>
          </a:r>
        </a:p>
      </dgm:t>
    </dgm:pt>
    <dgm:pt modelId="{A39066CB-7AAA-4C81-8B8A-DA61827F141B}" type="parTrans" cxnId="{E8E8C6D3-E46E-4B9D-8AF3-1D22CEC8B3B3}">
      <dgm:prSet/>
      <dgm:spPr/>
      <dgm:t>
        <a:bodyPr/>
        <a:lstStyle/>
        <a:p>
          <a:endParaRPr lang="en-US"/>
        </a:p>
      </dgm:t>
    </dgm:pt>
    <dgm:pt modelId="{CCE82C1C-EA8A-419C-BA8D-44CF281B6226}" type="sibTrans" cxnId="{E8E8C6D3-E46E-4B9D-8AF3-1D22CEC8B3B3}">
      <dgm:prSet/>
      <dgm:spPr/>
      <dgm:t>
        <a:bodyPr/>
        <a:lstStyle/>
        <a:p>
          <a:endParaRPr lang="en-US"/>
        </a:p>
      </dgm:t>
    </dgm:pt>
    <dgm:pt modelId="{12280F0D-36C2-43BF-B552-1993DE1C3CE4}">
      <dgm:prSet/>
      <dgm:spPr/>
      <dgm:t>
        <a:bodyPr/>
        <a:lstStyle/>
        <a:p>
          <a:r>
            <a:rPr lang="en-US"/>
            <a:t>Configure and run experiment</a:t>
          </a:r>
        </a:p>
      </dgm:t>
    </dgm:pt>
    <dgm:pt modelId="{D42DE753-20C5-4DB2-A77F-919C19D2237E}" type="parTrans" cxnId="{60043066-097A-4B30-9B3A-4ADEED2CC64A}">
      <dgm:prSet/>
      <dgm:spPr/>
      <dgm:t>
        <a:bodyPr/>
        <a:lstStyle/>
        <a:p>
          <a:endParaRPr lang="en-US"/>
        </a:p>
      </dgm:t>
    </dgm:pt>
    <dgm:pt modelId="{A9B540B6-C38D-492D-A55B-82333AC8D050}" type="sibTrans" cxnId="{60043066-097A-4B30-9B3A-4ADEED2CC64A}">
      <dgm:prSet/>
      <dgm:spPr/>
      <dgm:t>
        <a:bodyPr/>
        <a:lstStyle/>
        <a:p>
          <a:endParaRPr lang="en-US"/>
        </a:p>
      </dgm:t>
    </dgm:pt>
    <dgm:pt modelId="{DA44BE34-0DE5-4248-9C12-2346DD948C0D}">
      <dgm:prSet/>
      <dgm:spPr/>
      <dgm:t>
        <a:bodyPr/>
        <a:lstStyle/>
        <a:p>
          <a:r>
            <a:rPr lang="en-US"/>
            <a:t>Azure Auto ML generates the best model by running several training algorithms</a:t>
          </a:r>
        </a:p>
      </dgm:t>
    </dgm:pt>
    <dgm:pt modelId="{6AADFC0A-A6D8-4E3C-B2F4-C1470E2C7F41}" type="parTrans" cxnId="{C8BCAEB4-791B-465E-B366-4A07C4ACD964}">
      <dgm:prSet/>
      <dgm:spPr/>
      <dgm:t>
        <a:bodyPr/>
        <a:lstStyle/>
        <a:p>
          <a:endParaRPr lang="en-US"/>
        </a:p>
      </dgm:t>
    </dgm:pt>
    <dgm:pt modelId="{3E0783AE-072A-43AE-933F-22ED36CD622F}" type="sibTrans" cxnId="{C8BCAEB4-791B-465E-B366-4A07C4ACD964}">
      <dgm:prSet/>
      <dgm:spPr/>
      <dgm:t>
        <a:bodyPr/>
        <a:lstStyle/>
        <a:p>
          <a:endParaRPr lang="en-US"/>
        </a:p>
      </dgm:t>
    </dgm:pt>
    <dgm:pt modelId="{0BF95525-D25A-4C4E-896C-7B2FA94CA0A9}">
      <dgm:prSet/>
      <dgm:spPr/>
      <dgm:t>
        <a:bodyPr/>
        <a:lstStyle/>
        <a:p>
          <a:r>
            <a:rPr lang="en-US"/>
            <a:t>Deploy Model</a:t>
          </a:r>
        </a:p>
      </dgm:t>
    </dgm:pt>
    <dgm:pt modelId="{B059BEED-4739-4038-9D04-4E3220CEB8C4}" type="parTrans" cxnId="{5A8DFEC2-1B30-45E0-A8AB-259A4F2AD734}">
      <dgm:prSet/>
      <dgm:spPr/>
      <dgm:t>
        <a:bodyPr/>
        <a:lstStyle/>
        <a:p>
          <a:endParaRPr lang="en-US"/>
        </a:p>
      </dgm:t>
    </dgm:pt>
    <dgm:pt modelId="{24D6A7B8-6614-42EA-A8C2-998D128E1FE4}" type="sibTrans" cxnId="{5A8DFEC2-1B30-45E0-A8AB-259A4F2AD734}">
      <dgm:prSet/>
      <dgm:spPr/>
      <dgm:t>
        <a:bodyPr/>
        <a:lstStyle/>
        <a:p>
          <a:endParaRPr lang="en-US"/>
        </a:p>
      </dgm:t>
    </dgm:pt>
    <dgm:pt modelId="{5344468E-845A-4A4D-A85D-73C449B4D8EF}" type="pres">
      <dgm:prSet presAssocID="{2AAD53EE-C303-41C4-B47F-8CCEA81D6625}" presName="root" presStyleCnt="0">
        <dgm:presLayoutVars>
          <dgm:dir/>
          <dgm:resizeHandles val="exact"/>
        </dgm:presLayoutVars>
      </dgm:prSet>
      <dgm:spPr/>
    </dgm:pt>
    <dgm:pt modelId="{DE2EA358-8503-4A16-80B3-C73685562F5B}" type="pres">
      <dgm:prSet presAssocID="{B1C17A90-501D-4016-BCC0-284EA687C4FE}" presName="compNode" presStyleCnt="0"/>
      <dgm:spPr/>
    </dgm:pt>
    <dgm:pt modelId="{2303744E-479F-40C8-AB66-8183D6074D24}" type="pres">
      <dgm:prSet presAssocID="{B1C17A90-501D-4016-BCC0-284EA687C4FE}" presName="bgRect" presStyleLbl="bgShp" presStyleIdx="0" presStyleCnt="4"/>
      <dgm:spPr/>
    </dgm:pt>
    <dgm:pt modelId="{91B11BE4-C4AA-4716-8257-467A84CE5E97}" type="pres">
      <dgm:prSet presAssocID="{B1C17A90-501D-4016-BCC0-284EA687C4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194691-AC27-4E0E-A0FA-A2559F6E89D1}" type="pres">
      <dgm:prSet presAssocID="{B1C17A90-501D-4016-BCC0-284EA687C4FE}" presName="spaceRect" presStyleCnt="0"/>
      <dgm:spPr/>
    </dgm:pt>
    <dgm:pt modelId="{D3CBB98D-69A5-4851-9775-B0CA3184BC2D}" type="pres">
      <dgm:prSet presAssocID="{B1C17A90-501D-4016-BCC0-284EA687C4FE}" presName="parTx" presStyleLbl="revTx" presStyleIdx="0" presStyleCnt="4">
        <dgm:presLayoutVars>
          <dgm:chMax val="0"/>
          <dgm:chPref val="0"/>
        </dgm:presLayoutVars>
      </dgm:prSet>
      <dgm:spPr/>
    </dgm:pt>
    <dgm:pt modelId="{CBB9FCFB-B1F4-414B-B0E2-E1485189DA9B}" type="pres">
      <dgm:prSet presAssocID="{CCE82C1C-EA8A-419C-BA8D-44CF281B6226}" presName="sibTrans" presStyleCnt="0"/>
      <dgm:spPr/>
    </dgm:pt>
    <dgm:pt modelId="{180AD7C5-63CB-488A-BF48-A4684B674B31}" type="pres">
      <dgm:prSet presAssocID="{12280F0D-36C2-43BF-B552-1993DE1C3CE4}" presName="compNode" presStyleCnt="0"/>
      <dgm:spPr/>
    </dgm:pt>
    <dgm:pt modelId="{8458792C-7929-4FAE-B308-3B7335D4E88D}" type="pres">
      <dgm:prSet presAssocID="{12280F0D-36C2-43BF-B552-1993DE1C3CE4}" presName="bgRect" presStyleLbl="bgShp" presStyleIdx="1" presStyleCnt="4"/>
      <dgm:spPr/>
    </dgm:pt>
    <dgm:pt modelId="{93DA0880-E65C-420B-AD2E-3552205E6AF5}" type="pres">
      <dgm:prSet presAssocID="{12280F0D-36C2-43BF-B552-1993DE1C3C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2A235D-8C94-4455-9CE9-C08C4E7A815C}" type="pres">
      <dgm:prSet presAssocID="{12280F0D-36C2-43BF-B552-1993DE1C3CE4}" presName="spaceRect" presStyleCnt="0"/>
      <dgm:spPr/>
    </dgm:pt>
    <dgm:pt modelId="{6DD29A73-00C5-4B7B-8590-EA6D4880A200}" type="pres">
      <dgm:prSet presAssocID="{12280F0D-36C2-43BF-B552-1993DE1C3CE4}" presName="parTx" presStyleLbl="revTx" presStyleIdx="1" presStyleCnt="4">
        <dgm:presLayoutVars>
          <dgm:chMax val="0"/>
          <dgm:chPref val="0"/>
        </dgm:presLayoutVars>
      </dgm:prSet>
      <dgm:spPr/>
    </dgm:pt>
    <dgm:pt modelId="{D669654F-3932-4104-A401-6C185E3D5629}" type="pres">
      <dgm:prSet presAssocID="{A9B540B6-C38D-492D-A55B-82333AC8D050}" presName="sibTrans" presStyleCnt="0"/>
      <dgm:spPr/>
    </dgm:pt>
    <dgm:pt modelId="{341FA08B-50C9-4409-8362-8457001A47EF}" type="pres">
      <dgm:prSet presAssocID="{DA44BE34-0DE5-4248-9C12-2346DD948C0D}" presName="compNode" presStyleCnt="0"/>
      <dgm:spPr/>
    </dgm:pt>
    <dgm:pt modelId="{BA6DAE67-9118-48B9-A7F6-9D8EC0C35CAE}" type="pres">
      <dgm:prSet presAssocID="{DA44BE34-0DE5-4248-9C12-2346DD948C0D}" presName="bgRect" presStyleLbl="bgShp" presStyleIdx="2" presStyleCnt="4"/>
      <dgm:spPr/>
    </dgm:pt>
    <dgm:pt modelId="{FB883C11-8884-4299-B40E-A19700D8C432}" type="pres">
      <dgm:prSet presAssocID="{DA44BE34-0DE5-4248-9C12-2346DD948C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4B51CF2-5BC2-4A18-8635-2608F4325397}" type="pres">
      <dgm:prSet presAssocID="{DA44BE34-0DE5-4248-9C12-2346DD948C0D}" presName="spaceRect" presStyleCnt="0"/>
      <dgm:spPr/>
    </dgm:pt>
    <dgm:pt modelId="{5383F163-F267-48CB-BDA2-29BE8FC5AF64}" type="pres">
      <dgm:prSet presAssocID="{DA44BE34-0DE5-4248-9C12-2346DD948C0D}" presName="parTx" presStyleLbl="revTx" presStyleIdx="2" presStyleCnt="4">
        <dgm:presLayoutVars>
          <dgm:chMax val="0"/>
          <dgm:chPref val="0"/>
        </dgm:presLayoutVars>
      </dgm:prSet>
      <dgm:spPr/>
    </dgm:pt>
    <dgm:pt modelId="{EC762148-EEFB-4C28-9E92-7CEDE645A5D4}" type="pres">
      <dgm:prSet presAssocID="{3E0783AE-072A-43AE-933F-22ED36CD622F}" presName="sibTrans" presStyleCnt="0"/>
      <dgm:spPr/>
    </dgm:pt>
    <dgm:pt modelId="{F16FA177-6EA8-4358-A7ED-131538145366}" type="pres">
      <dgm:prSet presAssocID="{0BF95525-D25A-4C4E-896C-7B2FA94CA0A9}" presName="compNode" presStyleCnt="0"/>
      <dgm:spPr/>
    </dgm:pt>
    <dgm:pt modelId="{8320611D-60A2-4428-8E85-16166B85360E}" type="pres">
      <dgm:prSet presAssocID="{0BF95525-D25A-4C4E-896C-7B2FA94CA0A9}" presName="bgRect" presStyleLbl="bgShp" presStyleIdx="3" presStyleCnt="4"/>
      <dgm:spPr/>
    </dgm:pt>
    <dgm:pt modelId="{C78BDEBB-66BE-473C-B25A-4337D37580BD}" type="pres">
      <dgm:prSet presAssocID="{0BF95525-D25A-4C4E-896C-7B2FA94CA0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29BD1DC-5F63-42C0-8C17-E84552015F52}" type="pres">
      <dgm:prSet presAssocID="{0BF95525-D25A-4C4E-896C-7B2FA94CA0A9}" presName="spaceRect" presStyleCnt="0"/>
      <dgm:spPr/>
    </dgm:pt>
    <dgm:pt modelId="{BEE34B7A-6B34-46D2-AADD-8B5F155F54C5}" type="pres">
      <dgm:prSet presAssocID="{0BF95525-D25A-4C4E-896C-7B2FA94CA0A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783642-9871-437F-AA29-9210D095F274}" type="presOf" srcId="{2AAD53EE-C303-41C4-B47F-8CCEA81D6625}" destId="{5344468E-845A-4A4D-A85D-73C449B4D8EF}" srcOrd="0" destOrd="0" presId="urn:microsoft.com/office/officeart/2018/2/layout/IconVerticalSolidList"/>
    <dgm:cxn modelId="{60043066-097A-4B30-9B3A-4ADEED2CC64A}" srcId="{2AAD53EE-C303-41C4-B47F-8CCEA81D6625}" destId="{12280F0D-36C2-43BF-B552-1993DE1C3CE4}" srcOrd="1" destOrd="0" parTransId="{D42DE753-20C5-4DB2-A77F-919C19D2237E}" sibTransId="{A9B540B6-C38D-492D-A55B-82333AC8D050}"/>
    <dgm:cxn modelId="{44005953-79A3-4E29-9247-A070D063981C}" type="presOf" srcId="{B1C17A90-501D-4016-BCC0-284EA687C4FE}" destId="{D3CBB98D-69A5-4851-9775-B0CA3184BC2D}" srcOrd="0" destOrd="0" presId="urn:microsoft.com/office/officeart/2018/2/layout/IconVerticalSolidList"/>
    <dgm:cxn modelId="{08F705A8-A1BD-44D6-A31C-FE14F93F0668}" type="presOf" srcId="{DA44BE34-0DE5-4248-9C12-2346DD948C0D}" destId="{5383F163-F267-48CB-BDA2-29BE8FC5AF64}" srcOrd="0" destOrd="0" presId="urn:microsoft.com/office/officeart/2018/2/layout/IconVerticalSolidList"/>
    <dgm:cxn modelId="{6C449EAC-7D0F-4482-8AEF-332CBCF2BB44}" type="presOf" srcId="{12280F0D-36C2-43BF-B552-1993DE1C3CE4}" destId="{6DD29A73-00C5-4B7B-8590-EA6D4880A200}" srcOrd="0" destOrd="0" presId="urn:microsoft.com/office/officeart/2018/2/layout/IconVerticalSolidList"/>
    <dgm:cxn modelId="{C8BCAEB4-791B-465E-B366-4A07C4ACD964}" srcId="{2AAD53EE-C303-41C4-B47F-8CCEA81D6625}" destId="{DA44BE34-0DE5-4248-9C12-2346DD948C0D}" srcOrd="2" destOrd="0" parTransId="{6AADFC0A-A6D8-4E3C-B2F4-C1470E2C7F41}" sibTransId="{3E0783AE-072A-43AE-933F-22ED36CD622F}"/>
    <dgm:cxn modelId="{5A8DFEC2-1B30-45E0-A8AB-259A4F2AD734}" srcId="{2AAD53EE-C303-41C4-B47F-8CCEA81D6625}" destId="{0BF95525-D25A-4C4E-896C-7B2FA94CA0A9}" srcOrd="3" destOrd="0" parTransId="{B059BEED-4739-4038-9D04-4E3220CEB8C4}" sibTransId="{24D6A7B8-6614-42EA-A8C2-998D128E1FE4}"/>
    <dgm:cxn modelId="{6A63A8C4-ACF8-4612-8AF4-64123A71D564}" type="presOf" srcId="{0BF95525-D25A-4C4E-896C-7B2FA94CA0A9}" destId="{BEE34B7A-6B34-46D2-AADD-8B5F155F54C5}" srcOrd="0" destOrd="0" presId="urn:microsoft.com/office/officeart/2018/2/layout/IconVerticalSolidList"/>
    <dgm:cxn modelId="{E8E8C6D3-E46E-4B9D-8AF3-1D22CEC8B3B3}" srcId="{2AAD53EE-C303-41C4-B47F-8CCEA81D6625}" destId="{B1C17A90-501D-4016-BCC0-284EA687C4FE}" srcOrd="0" destOrd="0" parTransId="{A39066CB-7AAA-4C81-8B8A-DA61827F141B}" sibTransId="{CCE82C1C-EA8A-419C-BA8D-44CF281B6226}"/>
    <dgm:cxn modelId="{E2423A8B-9FA7-4205-8648-469660D21C14}" type="presParOf" srcId="{5344468E-845A-4A4D-A85D-73C449B4D8EF}" destId="{DE2EA358-8503-4A16-80B3-C73685562F5B}" srcOrd="0" destOrd="0" presId="urn:microsoft.com/office/officeart/2018/2/layout/IconVerticalSolidList"/>
    <dgm:cxn modelId="{64E65215-4312-4C88-BD1E-37E8A6DA78DE}" type="presParOf" srcId="{DE2EA358-8503-4A16-80B3-C73685562F5B}" destId="{2303744E-479F-40C8-AB66-8183D6074D24}" srcOrd="0" destOrd="0" presId="urn:microsoft.com/office/officeart/2018/2/layout/IconVerticalSolidList"/>
    <dgm:cxn modelId="{357B0EC6-3BC1-4544-A1EF-6FEB7F10CA63}" type="presParOf" srcId="{DE2EA358-8503-4A16-80B3-C73685562F5B}" destId="{91B11BE4-C4AA-4716-8257-467A84CE5E97}" srcOrd="1" destOrd="0" presId="urn:microsoft.com/office/officeart/2018/2/layout/IconVerticalSolidList"/>
    <dgm:cxn modelId="{F5E6CA05-15F9-4777-919E-D6168B480CC8}" type="presParOf" srcId="{DE2EA358-8503-4A16-80B3-C73685562F5B}" destId="{43194691-AC27-4E0E-A0FA-A2559F6E89D1}" srcOrd="2" destOrd="0" presId="urn:microsoft.com/office/officeart/2018/2/layout/IconVerticalSolidList"/>
    <dgm:cxn modelId="{263C52C5-EF33-4F49-B0B9-02D574ED44BB}" type="presParOf" srcId="{DE2EA358-8503-4A16-80B3-C73685562F5B}" destId="{D3CBB98D-69A5-4851-9775-B0CA3184BC2D}" srcOrd="3" destOrd="0" presId="urn:microsoft.com/office/officeart/2018/2/layout/IconVerticalSolidList"/>
    <dgm:cxn modelId="{DB91788E-7BCE-4B76-BA7E-82FED51A44EE}" type="presParOf" srcId="{5344468E-845A-4A4D-A85D-73C449B4D8EF}" destId="{CBB9FCFB-B1F4-414B-B0E2-E1485189DA9B}" srcOrd="1" destOrd="0" presId="urn:microsoft.com/office/officeart/2018/2/layout/IconVerticalSolidList"/>
    <dgm:cxn modelId="{3B9DE84D-710C-4583-8262-911684AB7282}" type="presParOf" srcId="{5344468E-845A-4A4D-A85D-73C449B4D8EF}" destId="{180AD7C5-63CB-488A-BF48-A4684B674B31}" srcOrd="2" destOrd="0" presId="urn:microsoft.com/office/officeart/2018/2/layout/IconVerticalSolidList"/>
    <dgm:cxn modelId="{5C56FBD8-33D0-404E-A207-EE02F978630E}" type="presParOf" srcId="{180AD7C5-63CB-488A-BF48-A4684B674B31}" destId="{8458792C-7929-4FAE-B308-3B7335D4E88D}" srcOrd="0" destOrd="0" presId="urn:microsoft.com/office/officeart/2018/2/layout/IconVerticalSolidList"/>
    <dgm:cxn modelId="{8D0A223A-0422-4DFC-9C75-D623BC564D6E}" type="presParOf" srcId="{180AD7C5-63CB-488A-BF48-A4684B674B31}" destId="{93DA0880-E65C-420B-AD2E-3552205E6AF5}" srcOrd="1" destOrd="0" presId="urn:microsoft.com/office/officeart/2018/2/layout/IconVerticalSolidList"/>
    <dgm:cxn modelId="{F5AFE712-855C-4F25-AA0A-2EF99C763B3F}" type="presParOf" srcId="{180AD7C5-63CB-488A-BF48-A4684B674B31}" destId="{922A235D-8C94-4455-9CE9-C08C4E7A815C}" srcOrd="2" destOrd="0" presId="urn:microsoft.com/office/officeart/2018/2/layout/IconVerticalSolidList"/>
    <dgm:cxn modelId="{DE8E19E2-DB22-4B1B-8E08-C2A3F8F2BB12}" type="presParOf" srcId="{180AD7C5-63CB-488A-BF48-A4684B674B31}" destId="{6DD29A73-00C5-4B7B-8590-EA6D4880A200}" srcOrd="3" destOrd="0" presId="urn:microsoft.com/office/officeart/2018/2/layout/IconVerticalSolidList"/>
    <dgm:cxn modelId="{E3E38726-46EA-4C5A-885C-2F9DF32342B5}" type="presParOf" srcId="{5344468E-845A-4A4D-A85D-73C449B4D8EF}" destId="{D669654F-3932-4104-A401-6C185E3D5629}" srcOrd="3" destOrd="0" presId="urn:microsoft.com/office/officeart/2018/2/layout/IconVerticalSolidList"/>
    <dgm:cxn modelId="{0E32AF72-E178-4DC7-BD66-0BC99F036626}" type="presParOf" srcId="{5344468E-845A-4A4D-A85D-73C449B4D8EF}" destId="{341FA08B-50C9-4409-8362-8457001A47EF}" srcOrd="4" destOrd="0" presId="urn:microsoft.com/office/officeart/2018/2/layout/IconVerticalSolidList"/>
    <dgm:cxn modelId="{81CEBB59-4D79-4459-A0E0-6A3923F3DE0F}" type="presParOf" srcId="{341FA08B-50C9-4409-8362-8457001A47EF}" destId="{BA6DAE67-9118-48B9-A7F6-9D8EC0C35CAE}" srcOrd="0" destOrd="0" presId="urn:microsoft.com/office/officeart/2018/2/layout/IconVerticalSolidList"/>
    <dgm:cxn modelId="{799C0CC4-D0C7-4E81-A17F-03C6C21A95AA}" type="presParOf" srcId="{341FA08B-50C9-4409-8362-8457001A47EF}" destId="{FB883C11-8884-4299-B40E-A19700D8C432}" srcOrd="1" destOrd="0" presId="urn:microsoft.com/office/officeart/2018/2/layout/IconVerticalSolidList"/>
    <dgm:cxn modelId="{75A1A042-1DB9-4CAE-BF06-107B20B4D085}" type="presParOf" srcId="{341FA08B-50C9-4409-8362-8457001A47EF}" destId="{64B51CF2-5BC2-4A18-8635-2608F4325397}" srcOrd="2" destOrd="0" presId="urn:microsoft.com/office/officeart/2018/2/layout/IconVerticalSolidList"/>
    <dgm:cxn modelId="{8BA59764-8627-4D3F-90BA-DF99741E625B}" type="presParOf" srcId="{341FA08B-50C9-4409-8362-8457001A47EF}" destId="{5383F163-F267-48CB-BDA2-29BE8FC5AF64}" srcOrd="3" destOrd="0" presId="urn:microsoft.com/office/officeart/2018/2/layout/IconVerticalSolidList"/>
    <dgm:cxn modelId="{E5469D53-FAB8-4A13-8CCD-91296070E5AB}" type="presParOf" srcId="{5344468E-845A-4A4D-A85D-73C449B4D8EF}" destId="{EC762148-EEFB-4C28-9E92-7CEDE645A5D4}" srcOrd="5" destOrd="0" presId="urn:microsoft.com/office/officeart/2018/2/layout/IconVerticalSolidList"/>
    <dgm:cxn modelId="{220539B2-5CEC-4C21-9A5A-AEA748F03501}" type="presParOf" srcId="{5344468E-845A-4A4D-A85D-73C449B4D8EF}" destId="{F16FA177-6EA8-4358-A7ED-131538145366}" srcOrd="6" destOrd="0" presId="urn:microsoft.com/office/officeart/2018/2/layout/IconVerticalSolidList"/>
    <dgm:cxn modelId="{56F5D540-2B7A-480C-9592-1E1EDD1AF9C2}" type="presParOf" srcId="{F16FA177-6EA8-4358-A7ED-131538145366}" destId="{8320611D-60A2-4428-8E85-16166B85360E}" srcOrd="0" destOrd="0" presId="urn:microsoft.com/office/officeart/2018/2/layout/IconVerticalSolidList"/>
    <dgm:cxn modelId="{F0C993C1-4D5F-49E1-9475-9F5C1AAB2C25}" type="presParOf" srcId="{F16FA177-6EA8-4358-A7ED-131538145366}" destId="{C78BDEBB-66BE-473C-B25A-4337D37580BD}" srcOrd="1" destOrd="0" presId="urn:microsoft.com/office/officeart/2018/2/layout/IconVerticalSolidList"/>
    <dgm:cxn modelId="{459CED19-AAB8-46F8-9F13-8E22D36DC370}" type="presParOf" srcId="{F16FA177-6EA8-4358-A7ED-131538145366}" destId="{229BD1DC-5F63-42C0-8C17-E84552015F52}" srcOrd="2" destOrd="0" presId="urn:microsoft.com/office/officeart/2018/2/layout/IconVerticalSolidList"/>
    <dgm:cxn modelId="{A1E92F45-D5E2-42D6-8036-1B7C61D061C2}" type="presParOf" srcId="{F16FA177-6EA8-4358-A7ED-131538145366}" destId="{BEE34B7A-6B34-46D2-AADD-8B5F155F54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8D553E-43F6-4D43-922F-6125069EEF0F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0F9E6D-2938-4D3C-8F45-666BF171FA4D}">
      <dgm:prSet/>
      <dgm:spPr/>
      <dgm:t>
        <a:bodyPr/>
        <a:lstStyle/>
        <a:p>
          <a:r>
            <a:rPr lang="en-US" b="1" dirty="0"/>
            <a:t>Validation:</a:t>
          </a:r>
          <a:endParaRPr lang="en-US" dirty="0"/>
        </a:p>
      </dgm:t>
    </dgm:pt>
    <dgm:pt modelId="{0C73D463-7FD5-4026-9F23-0AB1469FB4B5}" type="parTrans" cxnId="{5313A063-8321-46C2-9A9D-349DB1E31FD2}">
      <dgm:prSet/>
      <dgm:spPr/>
      <dgm:t>
        <a:bodyPr/>
        <a:lstStyle/>
        <a:p>
          <a:endParaRPr lang="en-US"/>
        </a:p>
      </dgm:t>
    </dgm:pt>
    <dgm:pt modelId="{5437D1D0-648A-4908-987D-F9B3AABD2B41}" type="sibTrans" cxnId="{5313A063-8321-46C2-9A9D-349DB1E31FD2}">
      <dgm:prSet/>
      <dgm:spPr/>
      <dgm:t>
        <a:bodyPr/>
        <a:lstStyle/>
        <a:p>
          <a:endParaRPr lang="en-US"/>
        </a:p>
      </dgm:t>
    </dgm:pt>
    <dgm:pt modelId="{6EE8EA3A-8616-4D3B-BF5F-B231BD9C510A}">
      <dgm:prSet/>
      <dgm:spPr/>
      <dgm:t>
        <a:bodyPr/>
        <a:lstStyle/>
        <a:p>
          <a:pPr rtl="0"/>
          <a:r>
            <a:rPr lang="en-US" dirty="0">
              <a:latin typeface="Century Gothic" panose="020F0302020204030204"/>
            </a:rPr>
            <a:t> </a:t>
          </a:r>
          <a:r>
            <a:rPr lang="en-US" dirty="0"/>
            <a:t> </a:t>
          </a:r>
          <a:r>
            <a:rPr lang="en-US" dirty="0">
              <a:latin typeface="Century Gothic" panose="020F0302020204030204"/>
            </a:rPr>
            <a:t>    </a:t>
          </a:r>
          <a:r>
            <a:rPr lang="en-US" dirty="0"/>
            <a:t>Training Data: 70%</a:t>
          </a:r>
        </a:p>
      </dgm:t>
    </dgm:pt>
    <dgm:pt modelId="{0BEF9981-1AFB-47A5-A1D9-88D2750508B6}" type="parTrans" cxnId="{55B60F68-C26C-43EE-8DB3-06CFA558EFF9}">
      <dgm:prSet/>
      <dgm:spPr/>
      <dgm:t>
        <a:bodyPr/>
        <a:lstStyle/>
        <a:p>
          <a:endParaRPr lang="en-US"/>
        </a:p>
      </dgm:t>
    </dgm:pt>
    <dgm:pt modelId="{EF4FA5BE-65C0-4718-9061-D759B3E2CB04}" type="sibTrans" cxnId="{55B60F68-C26C-43EE-8DB3-06CFA558EFF9}">
      <dgm:prSet/>
      <dgm:spPr/>
      <dgm:t>
        <a:bodyPr/>
        <a:lstStyle/>
        <a:p>
          <a:endParaRPr lang="en-US"/>
        </a:p>
      </dgm:t>
    </dgm:pt>
    <dgm:pt modelId="{278D01C9-941B-4BCB-84CB-BD471BC1DCD5}">
      <dgm:prSet/>
      <dgm:spPr/>
      <dgm:t>
        <a:bodyPr/>
        <a:lstStyle/>
        <a:p>
          <a:pPr rtl="0"/>
          <a:r>
            <a:rPr lang="en-US" dirty="0">
              <a:latin typeface="Century Gothic" panose="020F0302020204030204"/>
            </a:rPr>
            <a:t> </a:t>
          </a:r>
          <a:r>
            <a:rPr lang="en-US" dirty="0"/>
            <a:t> </a:t>
          </a:r>
          <a:r>
            <a:rPr lang="en-US" dirty="0">
              <a:latin typeface="Century Gothic" panose="020F0302020204030204"/>
            </a:rPr>
            <a:t>    </a:t>
          </a:r>
          <a:r>
            <a:rPr lang="en-US" dirty="0"/>
            <a:t>Testing Data: 30% </a:t>
          </a:r>
        </a:p>
      </dgm:t>
    </dgm:pt>
    <dgm:pt modelId="{56761584-086A-4441-BDFE-B8DB9FD66AD6}" type="parTrans" cxnId="{91D062C4-368A-4ED2-A143-D91565008CEE}">
      <dgm:prSet/>
      <dgm:spPr/>
      <dgm:t>
        <a:bodyPr/>
        <a:lstStyle/>
        <a:p>
          <a:endParaRPr lang="en-US"/>
        </a:p>
      </dgm:t>
    </dgm:pt>
    <dgm:pt modelId="{E2F4F739-E5A0-4468-AD9B-4C54DD9C72D2}" type="sibTrans" cxnId="{91D062C4-368A-4ED2-A143-D91565008CEE}">
      <dgm:prSet/>
      <dgm:spPr/>
      <dgm:t>
        <a:bodyPr/>
        <a:lstStyle/>
        <a:p>
          <a:endParaRPr lang="en-US"/>
        </a:p>
      </dgm:t>
    </dgm:pt>
    <dgm:pt modelId="{5E6AD2EE-2D06-4E11-8374-D53B07AEA181}">
      <dgm:prSet/>
      <dgm:spPr/>
      <dgm:t>
        <a:bodyPr/>
        <a:lstStyle/>
        <a:p>
          <a:r>
            <a:rPr lang="en-US" b="1" dirty="0"/>
            <a:t>Primary Performance Metric:</a:t>
          </a:r>
          <a:endParaRPr lang="en-US" dirty="0"/>
        </a:p>
      </dgm:t>
    </dgm:pt>
    <dgm:pt modelId="{81334023-F6DC-48BF-85E8-09FC4E56C507}" type="parTrans" cxnId="{C14DBF0B-2EF3-468A-BC13-19C406D245CA}">
      <dgm:prSet/>
      <dgm:spPr/>
      <dgm:t>
        <a:bodyPr/>
        <a:lstStyle/>
        <a:p>
          <a:endParaRPr lang="en-US"/>
        </a:p>
      </dgm:t>
    </dgm:pt>
    <dgm:pt modelId="{C63CA915-FEB2-4EF5-B41C-5D6C782058D6}" type="sibTrans" cxnId="{C14DBF0B-2EF3-468A-BC13-19C406D245CA}">
      <dgm:prSet/>
      <dgm:spPr/>
      <dgm:t>
        <a:bodyPr/>
        <a:lstStyle/>
        <a:p>
          <a:endParaRPr lang="en-US"/>
        </a:p>
      </dgm:t>
    </dgm:pt>
    <dgm:pt modelId="{41CCF9C1-9017-4DC5-9401-90BF03BBC1C5}">
      <dgm:prSet/>
      <dgm:spPr/>
      <dgm:t>
        <a:bodyPr/>
        <a:lstStyle/>
        <a:p>
          <a:pPr rtl="0"/>
          <a:r>
            <a:rPr lang="en-US" dirty="0">
              <a:latin typeface="Century Gothic" panose="020F0302020204030204"/>
            </a:rPr>
            <a:t> </a:t>
          </a:r>
          <a:r>
            <a:rPr lang="en-US" dirty="0"/>
            <a:t> </a:t>
          </a:r>
          <a:r>
            <a:rPr lang="en-US" dirty="0">
              <a:latin typeface="Century Gothic" panose="020F0302020204030204"/>
            </a:rPr>
            <a:t>    </a:t>
          </a:r>
          <a:r>
            <a:rPr lang="en-US" dirty="0"/>
            <a:t>Accuracy</a:t>
          </a:r>
        </a:p>
      </dgm:t>
    </dgm:pt>
    <dgm:pt modelId="{234F4081-C917-4359-A67D-04065CFD0FE3}" type="parTrans" cxnId="{E73E8D05-A3B5-44AC-947E-9BFA8668F878}">
      <dgm:prSet/>
      <dgm:spPr/>
      <dgm:t>
        <a:bodyPr/>
        <a:lstStyle/>
        <a:p>
          <a:endParaRPr lang="en-US"/>
        </a:p>
      </dgm:t>
    </dgm:pt>
    <dgm:pt modelId="{741FD5B5-AB97-48CF-BA48-1F6781A4763B}" type="sibTrans" cxnId="{E73E8D05-A3B5-44AC-947E-9BFA8668F878}">
      <dgm:prSet/>
      <dgm:spPr/>
      <dgm:t>
        <a:bodyPr/>
        <a:lstStyle/>
        <a:p>
          <a:endParaRPr lang="en-US"/>
        </a:p>
      </dgm:t>
    </dgm:pt>
    <dgm:pt modelId="{08B5B253-2537-43E7-AA15-F436268B89EF}">
      <dgm:prSet/>
      <dgm:spPr/>
      <dgm:t>
        <a:bodyPr/>
        <a:lstStyle/>
        <a:p>
          <a:r>
            <a:rPr lang="en-US" b="1" dirty="0"/>
            <a:t>Two separate Models:</a:t>
          </a:r>
          <a:endParaRPr lang="en-US" dirty="0"/>
        </a:p>
      </dgm:t>
    </dgm:pt>
    <dgm:pt modelId="{949A6B55-005B-45F9-9813-5AB3A57D1330}" type="parTrans" cxnId="{9BA5722E-AC67-4B05-BE09-5ACCBD875BA1}">
      <dgm:prSet/>
      <dgm:spPr/>
      <dgm:t>
        <a:bodyPr/>
        <a:lstStyle/>
        <a:p>
          <a:endParaRPr lang="en-US"/>
        </a:p>
      </dgm:t>
    </dgm:pt>
    <dgm:pt modelId="{CEF81A30-7C7E-4F02-9CB6-E199CB7D6B25}" type="sibTrans" cxnId="{9BA5722E-AC67-4B05-BE09-5ACCBD875BA1}">
      <dgm:prSet/>
      <dgm:spPr/>
      <dgm:t>
        <a:bodyPr/>
        <a:lstStyle/>
        <a:p>
          <a:endParaRPr lang="en-US"/>
        </a:p>
      </dgm:t>
    </dgm:pt>
    <dgm:pt modelId="{FB32A17E-4FF3-4C10-9B13-F71AEF5CA195}">
      <dgm:prSet/>
      <dgm:spPr/>
      <dgm:t>
        <a:bodyPr/>
        <a:lstStyle/>
        <a:p>
          <a:pPr rtl="0"/>
          <a:r>
            <a:rPr lang="en-US" dirty="0">
              <a:latin typeface="Century Gothic" panose="020F0302020204030204"/>
            </a:rPr>
            <a:t> </a:t>
          </a:r>
          <a:r>
            <a:rPr lang="en-US" dirty="0"/>
            <a:t> </a:t>
          </a:r>
          <a:r>
            <a:rPr lang="en-US" dirty="0">
              <a:latin typeface="Century Gothic" panose="020F0302020204030204"/>
            </a:rPr>
            <a:t>    </a:t>
          </a:r>
          <a:r>
            <a:rPr lang="en-US" dirty="0"/>
            <a:t>ADP</a:t>
          </a:r>
        </a:p>
      </dgm:t>
    </dgm:pt>
    <dgm:pt modelId="{B1F0E132-3D30-48F9-AF31-1B7EC38DFB87}" type="parTrans" cxnId="{074CE3B2-77E5-4EB0-BE32-1F3B1121F7C7}">
      <dgm:prSet/>
      <dgm:spPr/>
      <dgm:t>
        <a:bodyPr/>
        <a:lstStyle/>
        <a:p>
          <a:endParaRPr lang="en-US"/>
        </a:p>
      </dgm:t>
    </dgm:pt>
    <dgm:pt modelId="{86817100-2477-4989-B23A-E56D7BB33B14}" type="sibTrans" cxnId="{074CE3B2-77E5-4EB0-BE32-1F3B1121F7C7}">
      <dgm:prSet/>
      <dgm:spPr/>
      <dgm:t>
        <a:bodyPr/>
        <a:lstStyle/>
        <a:p>
          <a:endParaRPr lang="en-US"/>
        </a:p>
      </dgm:t>
    </dgm:pt>
    <dgm:pt modelId="{09DA1152-5E7B-4AE6-BCA8-23BECEA1B1EB}">
      <dgm:prSet/>
      <dgm:spPr/>
      <dgm:t>
        <a:bodyPr/>
        <a:lstStyle/>
        <a:p>
          <a:pPr rtl="0"/>
          <a:r>
            <a:rPr lang="en-US" dirty="0">
              <a:latin typeface="Century Gothic" panose="020F0302020204030204"/>
            </a:rPr>
            <a:t>      </a:t>
          </a:r>
          <a:r>
            <a:rPr lang="en-US" dirty="0"/>
            <a:t>DDP</a:t>
          </a:r>
        </a:p>
      </dgm:t>
    </dgm:pt>
    <dgm:pt modelId="{756F1A52-BE5B-4BB7-97A6-89A22D7DDD97}" type="parTrans" cxnId="{5FB917EE-E836-49BD-815B-20F3EFF050B1}">
      <dgm:prSet/>
      <dgm:spPr/>
      <dgm:t>
        <a:bodyPr/>
        <a:lstStyle/>
        <a:p>
          <a:endParaRPr lang="en-US"/>
        </a:p>
      </dgm:t>
    </dgm:pt>
    <dgm:pt modelId="{AD33CC13-AB3A-4A80-97BD-2CEA0CAC950C}" type="sibTrans" cxnId="{5FB917EE-E836-49BD-815B-20F3EFF050B1}">
      <dgm:prSet/>
      <dgm:spPr/>
      <dgm:t>
        <a:bodyPr/>
        <a:lstStyle/>
        <a:p>
          <a:endParaRPr lang="en-US"/>
        </a:p>
      </dgm:t>
    </dgm:pt>
    <dgm:pt modelId="{C0EFF4A9-8477-4D54-89A7-FC8D61D01F14}" type="pres">
      <dgm:prSet presAssocID="{298D553E-43F6-4D43-922F-6125069EEF0F}" presName="vert0" presStyleCnt="0">
        <dgm:presLayoutVars>
          <dgm:dir/>
          <dgm:animOne val="branch"/>
          <dgm:animLvl val="lvl"/>
        </dgm:presLayoutVars>
      </dgm:prSet>
      <dgm:spPr/>
    </dgm:pt>
    <dgm:pt modelId="{A64EC8BF-9F12-4743-B7C3-EBC076C2AB6E}" type="pres">
      <dgm:prSet presAssocID="{A90F9E6D-2938-4D3C-8F45-666BF171FA4D}" presName="thickLine" presStyleLbl="alignNode1" presStyleIdx="0" presStyleCnt="8"/>
      <dgm:spPr/>
    </dgm:pt>
    <dgm:pt modelId="{26989402-5725-42F9-8E5B-1F80F04E9BE1}" type="pres">
      <dgm:prSet presAssocID="{A90F9E6D-2938-4D3C-8F45-666BF171FA4D}" presName="horz1" presStyleCnt="0"/>
      <dgm:spPr/>
    </dgm:pt>
    <dgm:pt modelId="{7BDE4C3E-EEDE-4E06-B433-823A815B0585}" type="pres">
      <dgm:prSet presAssocID="{A90F9E6D-2938-4D3C-8F45-666BF171FA4D}" presName="tx1" presStyleLbl="revTx" presStyleIdx="0" presStyleCnt="8"/>
      <dgm:spPr/>
    </dgm:pt>
    <dgm:pt modelId="{EF3C9451-6C84-4EA1-8FBC-B2B431D29233}" type="pres">
      <dgm:prSet presAssocID="{A90F9E6D-2938-4D3C-8F45-666BF171FA4D}" presName="vert1" presStyleCnt="0"/>
      <dgm:spPr/>
    </dgm:pt>
    <dgm:pt modelId="{517FD7B2-9F7B-490A-BC58-83190661B93A}" type="pres">
      <dgm:prSet presAssocID="{6EE8EA3A-8616-4D3B-BF5F-B231BD9C510A}" presName="thickLine" presStyleLbl="alignNode1" presStyleIdx="1" presStyleCnt="8"/>
      <dgm:spPr/>
    </dgm:pt>
    <dgm:pt modelId="{E74429BE-46E2-4DF1-A6CB-4833D6974130}" type="pres">
      <dgm:prSet presAssocID="{6EE8EA3A-8616-4D3B-BF5F-B231BD9C510A}" presName="horz1" presStyleCnt="0"/>
      <dgm:spPr/>
    </dgm:pt>
    <dgm:pt modelId="{AEF68FCD-E6C7-4835-920B-2EBEC138FCD7}" type="pres">
      <dgm:prSet presAssocID="{6EE8EA3A-8616-4D3B-BF5F-B231BD9C510A}" presName="tx1" presStyleLbl="revTx" presStyleIdx="1" presStyleCnt="8"/>
      <dgm:spPr/>
    </dgm:pt>
    <dgm:pt modelId="{BA8951A2-42D0-42C4-BFF2-429CF43A13FF}" type="pres">
      <dgm:prSet presAssocID="{6EE8EA3A-8616-4D3B-BF5F-B231BD9C510A}" presName="vert1" presStyleCnt="0"/>
      <dgm:spPr/>
    </dgm:pt>
    <dgm:pt modelId="{FA26C248-4882-4202-8886-E6B50898959A}" type="pres">
      <dgm:prSet presAssocID="{278D01C9-941B-4BCB-84CB-BD471BC1DCD5}" presName="thickLine" presStyleLbl="alignNode1" presStyleIdx="2" presStyleCnt="8"/>
      <dgm:spPr/>
    </dgm:pt>
    <dgm:pt modelId="{897F94C0-6AF3-40A2-94F5-D99B1A00DF73}" type="pres">
      <dgm:prSet presAssocID="{278D01C9-941B-4BCB-84CB-BD471BC1DCD5}" presName="horz1" presStyleCnt="0"/>
      <dgm:spPr/>
    </dgm:pt>
    <dgm:pt modelId="{95965D05-14F7-4445-A9EE-BA50E4876281}" type="pres">
      <dgm:prSet presAssocID="{278D01C9-941B-4BCB-84CB-BD471BC1DCD5}" presName="tx1" presStyleLbl="revTx" presStyleIdx="2" presStyleCnt="8"/>
      <dgm:spPr/>
    </dgm:pt>
    <dgm:pt modelId="{B29105A9-7132-4407-91BF-5174B984936A}" type="pres">
      <dgm:prSet presAssocID="{278D01C9-941B-4BCB-84CB-BD471BC1DCD5}" presName="vert1" presStyleCnt="0"/>
      <dgm:spPr/>
    </dgm:pt>
    <dgm:pt modelId="{E762E160-858C-40EB-93B8-0A1D34E4B08E}" type="pres">
      <dgm:prSet presAssocID="{5E6AD2EE-2D06-4E11-8374-D53B07AEA181}" presName="thickLine" presStyleLbl="alignNode1" presStyleIdx="3" presStyleCnt="8"/>
      <dgm:spPr/>
    </dgm:pt>
    <dgm:pt modelId="{713CEE31-DB95-4608-BDB0-7903762E70DF}" type="pres">
      <dgm:prSet presAssocID="{5E6AD2EE-2D06-4E11-8374-D53B07AEA181}" presName="horz1" presStyleCnt="0"/>
      <dgm:spPr/>
    </dgm:pt>
    <dgm:pt modelId="{798B4473-58F1-41A7-8E19-1502F228B589}" type="pres">
      <dgm:prSet presAssocID="{5E6AD2EE-2D06-4E11-8374-D53B07AEA181}" presName="tx1" presStyleLbl="revTx" presStyleIdx="3" presStyleCnt="8"/>
      <dgm:spPr/>
    </dgm:pt>
    <dgm:pt modelId="{A40EFFCF-6C12-44B1-AF32-FA1C63F89F81}" type="pres">
      <dgm:prSet presAssocID="{5E6AD2EE-2D06-4E11-8374-D53B07AEA181}" presName="vert1" presStyleCnt="0"/>
      <dgm:spPr/>
    </dgm:pt>
    <dgm:pt modelId="{13147556-E61D-441C-8931-333289802C91}" type="pres">
      <dgm:prSet presAssocID="{41CCF9C1-9017-4DC5-9401-90BF03BBC1C5}" presName="thickLine" presStyleLbl="alignNode1" presStyleIdx="4" presStyleCnt="8"/>
      <dgm:spPr/>
    </dgm:pt>
    <dgm:pt modelId="{06E4D43F-1A0C-41E0-921B-0A2CAAA0E5DE}" type="pres">
      <dgm:prSet presAssocID="{41CCF9C1-9017-4DC5-9401-90BF03BBC1C5}" presName="horz1" presStyleCnt="0"/>
      <dgm:spPr/>
    </dgm:pt>
    <dgm:pt modelId="{1C1304DE-92B5-41D0-A405-BB1E26297A4C}" type="pres">
      <dgm:prSet presAssocID="{41CCF9C1-9017-4DC5-9401-90BF03BBC1C5}" presName="tx1" presStyleLbl="revTx" presStyleIdx="4" presStyleCnt="8"/>
      <dgm:spPr/>
    </dgm:pt>
    <dgm:pt modelId="{25BC8284-C5D1-42C1-9B36-47795D2A0299}" type="pres">
      <dgm:prSet presAssocID="{41CCF9C1-9017-4DC5-9401-90BF03BBC1C5}" presName="vert1" presStyleCnt="0"/>
      <dgm:spPr/>
    </dgm:pt>
    <dgm:pt modelId="{4475DE0D-F5E9-49AE-9F44-B44AF9B7D2E6}" type="pres">
      <dgm:prSet presAssocID="{08B5B253-2537-43E7-AA15-F436268B89EF}" presName="thickLine" presStyleLbl="alignNode1" presStyleIdx="5" presStyleCnt="8"/>
      <dgm:spPr/>
    </dgm:pt>
    <dgm:pt modelId="{6576C53A-394C-455C-97D0-0429BDDBB73E}" type="pres">
      <dgm:prSet presAssocID="{08B5B253-2537-43E7-AA15-F436268B89EF}" presName="horz1" presStyleCnt="0"/>
      <dgm:spPr/>
    </dgm:pt>
    <dgm:pt modelId="{AD7B0E05-35E4-49AC-8A64-7D1265BB25F2}" type="pres">
      <dgm:prSet presAssocID="{08B5B253-2537-43E7-AA15-F436268B89EF}" presName="tx1" presStyleLbl="revTx" presStyleIdx="5" presStyleCnt="8"/>
      <dgm:spPr/>
    </dgm:pt>
    <dgm:pt modelId="{C49E74C2-5805-4BA2-812B-9727A5A7209A}" type="pres">
      <dgm:prSet presAssocID="{08B5B253-2537-43E7-AA15-F436268B89EF}" presName="vert1" presStyleCnt="0"/>
      <dgm:spPr/>
    </dgm:pt>
    <dgm:pt modelId="{74C48B57-B763-4CAD-96C4-700EB032B914}" type="pres">
      <dgm:prSet presAssocID="{FB32A17E-4FF3-4C10-9B13-F71AEF5CA195}" presName="thickLine" presStyleLbl="alignNode1" presStyleIdx="6" presStyleCnt="8"/>
      <dgm:spPr/>
    </dgm:pt>
    <dgm:pt modelId="{9D9E9D6F-7557-4404-84E3-8B2B0D63358E}" type="pres">
      <dgm:prSet presAssocID="{FB32A17E-4FF3-4C10-9B13-F71AEF5CA195}" presName="horz1" presStyleCnt="0"/>
      <dgm:spPr/>
    </dgm:pt>
    <dgm:pt modelId="{1B977B53-5529-45CC-BA4F-5131570C0D3D}" type="pres">
      <dgm:prSet presAssocID="{FB32A17E-4FF3-4C10-9B13-F71AEF5CA195}" presName="tx1" presStyleLbl="revTx" presStyleIdx="6" presStyleCnt="8"/>
      <dgm:spPr/>
    </dgm:pt>
    <dgm:pt modelId="{2130CEC4-2A49-4FC3-87C8-8366D6229C41}" type="pres">
      <dgm:prSet presAssocID="{FB32A17E-4FF3-4C10-9B13-F71AEF5CA195}" presName="vert1" presStyleCnt="0"/>
      <dgm:spPr/>
    </dgm:pt>
    <dgm:pt modelId="{3EEF586D-41F0-4295-B31D-55B57F07620F}" type="pres">
      <dgm:prSet presAssocID="{09DA1152-5E7B-4AE6-BCA8-23BECEA1B1EB}" presName="thickLine" presStyleLbl="alignNode1" presStyleIdx="7" presStyleCnt="8"/>
      <dgm:spPr/>
    </dgm:pt>
    <dgm:pt modelId="{40CEFA1F-B169-407A-9DDB-C0044CDF3010}" type="pres">
      <dgm:prSet presAssocID="{09DA1152-5E7B-4AE6-BCA8-23BECEA1B1EB}" presName="horz1" presStyleCnt="0"/>
      <dgm:spPr/>
    </dgm:pt>
    <dgm:pt modelId="{8BAC303B-ED84-4FF2-A91A-3C720FB08842}" type="pres">
      <dgm:prSet presAssocID="{09DA1152-5E7B-4AE6-BCA8-23BECEA1B1EB}" presName="tx1" presStyleLbl="revTx" presStyleIdx="7" presStyleCnt="8"/>
      <dgm:spPr/>
    </dgm:pt>
    <dgm:pt modelId="{FC9C0D1E-ACFB-4F5F-BB43-0764024D4C74}" type="pres">
      <dgm:prSet presAssocID="{09DA1152-5E7B-4AE6-BCA8-23BECEA1B1EB}" presName="vert1" presStyleCnt="0"/>
      <dgm:spPr/>
    </dgm:pt>
  </dgm:ptLst>
  <dgm:cxnLst>
    <dgm:cxn modelId="{E73E8D05-A3B5-44AC-947E-9BFA8668F878}" srcId="{298D553E-43F6-4D43-922F-6125069EEF0F}" destId="{41CCF9C1-9017-4DC5-9401-90BF03BBC1C5}" srcOrd="4" destOrd="0" parTransId="{234F4081-C917-4359-A67D-04065CFD0FE3}" sibTransId="{741FD5B5-AB97-48CF-BA48-1F6781A4763B}"/>
    <dgm:cxn modelId="{C14DBF0B-2EF3-468A-BC13-19C406D245CA}" srcId="{298D553E-43F6-4D43-922F-6125069EEF0F}" destId="{5E6AD2EE-2D06-4E11-8374-D53B07AEA181}" srcOrd="3" destOrd="0" parTransId="{81334023-F6DC-48BF-85E8-09FC4E56C507}" sibTransId="{C63CA915-FEB2-4EF5-B41C-5D6C782058D6}"/>
    <dgm:cxn modelId="{88A5CE1B-7463-439F-86E3-8D6640174508}" type="presOf" srcId="{A90F9E6D-2938-4D3C-8F45-666BF171FA4D}" destId="{7BDE4C3E-EEDE-4E06-B433-823A815B0585}" srcOrd="0" destOrd="0" presId="urn:microsoft.com/office/officeart/2008/layout/LinedList"/>
    <dgm:cxn modelId="{9BA5722E-AC67-4B05-BE09-5ACCBD875BA1}" srcId="{298D553E-43F6-4D43-922F-6125069EEF0F}" destId="{08B5B253-2537-43E7-AA15-F436268B89EF}" srcOrd="5" destOrd="0" parTransId="{949A6B55-005B-45F9-9813-5AB3A57D1330}" sibTransId="{CEF81A30-7C7E-4F02-9CB6-E199CB7D6B25}"/>
    <dgm:cxn modelId="{62CE7835-71ED-495E-A959-79A0A46BFFAA}" type="presOf" srcId="{FB32A17E-4FF3-4C10-9B13-F71AEF5CA195}" destId="{1B977B53-5529-45CC-BA4F-5131570C0D3D}" srcOrd="0" destOrd="0" presId="urn:microsoft.com/office/officeart/2008/layout/LinedList"/>
    <dgm:cxn modelId="{B0BC583E-0967-4F2D-B47B-3DD15FCA0555}" type="presOf" srcId="{09DA1152-5E7B-4AE6-BCA8-23BECEA1B1EB}" destId="{8BAC303B-ED84-4FF2-A91A-3C720FB08842}" srcOrd="0" destOrd="0" presId="urn:microsoft.com/office/officeart/2008/layout/LinedList"/>
    <dgm:cxn modelId="{5313A063-8321-46C2-9A9D-349DB1E31FD2}" srcId="{298D553E-43F6-4D43-922F-6125069EEF0F}" destId="{A90F9E6D-2938-4D3C-8F45-666BF171FA4D}" srcOrd="0" destOrd="0" parTransId="{0C73D463-7FD5-4026-9F23-0AB1469FB4B5}" sibTransId="{5437D1D0-648A-4908-987D-F9B3AABD2B41}"/>
    <dgm:cxn modelId="{55B60F68-C26C-43EE-8DB3-06CFA558EFF9}" srcId="{298D553E-43F6-4D43-922F-6125069EEF0F}" destId="{6EE8EA3A-8616-4D3B-BF5F-B231BD9C510A}" srcOrd="1" destOrd="0" parTransId="{0BEF9981-1AFB-47A5-A1D9-88D2750508B6}" sibTransId="{EF4FA5BE-65C0-4718-9061-D759B3E2CB04}"/>
    <dgm:cxn modelId="{07F67477-60AB-4241-83D8-EDA952AAD0E0}" type="presOf" srcId="{298D553E-43F6-4D43-922F-6125069EEF0F}" destId="{C0EFF4A9-8477-4D54-89A7-FC8D61D01F14}" srcOrd="0" destOrd="0" presId="urn:microsoft.com/office/officeart/2008/layout/LinedList"/>
    <dgm:cxn modelId="{174DA977-9245-49E3-B14F-FBF06CA5CCF3}" type="presOf" srcId="{278D01C9-941B-4BCB-84CB-BD471BC1DCD5}" destId="{95965D05-14F7-4445-A9EE-BA50E4876281}" srcOrd="0" destOrd="0" presId="urn:microsoft.com/office/officeart/2008/layout/LinedList"/>
    <dgm:cxn modelId="{ABE1E387-9BA2-4F69-AEAB-41212750E5B7}" type="presOf" srcId="{6EE8EA3A-8616-4D3B-BF5F-B231BD9C510A}" destId="{AEF68FCD-E6C7-4835-920B-2EBEC138FCD7}" srcOrd="0" destOrd="0" presId="urn:microsoft.com/office/officeart/2008/layout/LinedList"/>
    <dgm:cxn modelId="{D28C188E-AF43-4A3C-876B-B352FE802070}" type="presOf" srcId="{41CCF9C1-9017-4DC5-9401-90BF03BBC1C5}" destId="{1C1304DE-92B5-41D0-A405-BB1E26297A4C}" srcOrd="0" destOrd="0" presId="urn:microsoft.com/office/officeart/2008/layout/LinedList"/>
    <dgm:cxn modelId="{074CE3B2-77E5-4EB0-BE32-1F3B1121F7C7}" srcId="{298D553E-43F6-4D43-922F-6125069EEF0F}" destId="{FB32A17E-4FF3-4C10-9B13-F71AEF5CA195}" srcOrd="6" destOrd="0" parTransId="{B1F0E132-3D30-48F9-AF31-1B7EC38DFB87}" sibTransId="{86817100-2477-4989-B23A-E56D7BB33B14}"/>
    <dgm:cxn modelId="{91D062C4-368A-4ED2-A143-D91565008CEE}" srcId="{298D553E-43F6-4D43-922F-6125069EEF0F}" destId="{278D01C9-941B-4BCB-84CB-BD471BC1DCD5}" srcOrd="2" destOrd="0" parTransId="{56761584-086A-4441-BDFE-B8DB9FD66AD6}" sibTransId="{E2F4F739-E5A0-4468-AD9B-4C54DD9C72D2}"/>
    <dgm:cxn modelId="{C6A617CC-01D2-40E1-B843-F3F2BAE11C99}" type="presOf" srcId="{08B5B253-2537-43E7-AA15-F436268B89EF}" destId="{AD7B0E05-35E4-49AC-8A64-7D1265BB25F2}" srcOrd="0" destOrd="0" presId="urn:microsoft.com/office/officeart/2008/layout/LinedList"/>
    <dgm:cxn modelId="{5FB917EE-E836-49BD-815B-20F3EFF050B1}" srcId="{298D553E-43F6-4D43-922F-6125069EEF0F}" destId="{09DA1152-5E7B-4AE6-BCA8-23BECEA1B1EB}" srcOrd="7" destOrd="0" parTransId="{756F1A52-BE5B-4BB7-97A6-89A22D7DDD97}" sibTransId="{AD33CC13-AB3A-4A80-97BD-2CEA0CAC950C}"/>
    <dgm:cxn modelId="{3B0C2BFF-CA85-4116-8C15-4BDA1299AE7D}" type="presOf" srcId="{5E6AD2EE-2D06-4E11-8374-D53B07AEA181}" destId="{798B4473-58F1-41A7-8E19-1502F228B589}" srcOrd="0" destOrd="0" presId="urn:microsoft.com/office/officeart/2008/layout/LinedList"/>
    <dgm:cxn modelId="{FF459240-D751-4BA2-98E7-924B21513945}" type="presParOf" srcId="{C0EFF4A9-8477-4D54-89A7-FC8D61D01F14}" destId="{A64EC8BF-9F12-4743-B7C3-EBC076C2AB6E}" srcOrd="0" destOrd="0" presId="urn:microsoft.com/office/officeart/2008/layout/LinedList"/>
    <dgm:cxn modelId="{99B21561-5943-4757-B606-830426FCB880}" type="presParOf" srcId="{C0EFF4A9-8477-4D54-89A7-FC8D61D01F14}" destId="{26989402-5725-42F9-8E5B-1F80F04E9BE1}" srcOrd="1" destOrd="0" presId="urn:microsoft.com/office/officeart/2008/layout/LinedList"/>
    <dgm:cxn modelId="{41FFA0C6-853D-478E-BEA8-30D8E207326A}" type="presParOf" srcId="{26989402-5725-42F9-8E5B-1F80F04E9BE1}" destId="{7BDE4C3E-EEDE-4E06-B433-823A815B0585}" srcOrd="0" destOrd="0" presId="urn:microsoft.com/office/officeart/2008/layout/LinedList"/>
    <dgm:cxn modelId="{FC12A754-CBFE-481F-A266-953909DAE51F}" type="presParOf" srcId="{26989402-5725-42F9-8E5B-1F80F04E9BE1}" destId="{EF3C9451-6C84-4EA1-8FBC-B2B431D29233}" srcOrd="1" destOrd="0" presId="urn:microsoft.com/office/officeart/2008/layout/LinedList"/>
    <dgm:cxn modelId="{DD08DBB6-4024-4F6F-9E6B-1AE962A99626}" type="presParOf" srcId="{C0EFF4A9-8477-4D54-89A7-FC8D61D01F14}" destId="{517FD7B2-9F7B-490A-BC58-83190661B93A}" srcOrd="2" destOrd="0" presId="urn:microsoft.com/office/officeart/2008/layout/LinedList"/>
    <dgm:cxn modelId="{2B623214-7A99-4519-93F6-9DDE104437AC}" type="presParOf" srcId="{C0EFF4A9-8477-4D54-89A7-FC8D61D01F14}" destId="{E74429BE-46E2-4DF1-A6CB-4833D6974130}" srcOrd="3" destOrd="0" presId="urn:microsoft.com/office/officeart/2008/layout/LinedList"/>
    <dgm:cxn modelId="{71D5F997-8088-4315-8285-ACEB001DE6F9}" type="presParOf" srcId="{E74429BE-46E2-4DF1-A6CB-4833D6974130}" destId="{AEF68FCD-E6C7-4835-920B-2EBEC138FCD7}" srcOrd="0" destOrd="0" presId="urn:microsoft.com/office/officeart/2008/layout/LinedList"/>
    <dgm:cxn modelId="{0E4541E3-08B4-4BCF-9761-31EB5B71A2AF}" type="presParOf" srcId="{E74429BE-46E2-4DF1-A6CB-4833D6974130}" destId="{BA8951A2-42D0-42C4-BFF2-429CF43A13FF}" srcOrd="1" destOrd="0" presId="urn:microsoft.com/office/officeart/2008/layout/LinedList"/>
    <dgm:cxn modelId="{5B1D4599-432C-4D9E-B0CC-F6060DC398AA}" type="presParOf" srcId="{C0EFF4A9-8477-4D54-89A7-FC8D61D01F14}" destId="{FA26C248-4882-4202-8886-E6B50898959A}" srcOrd="4" destOrd="0" presId="urn:microsoft.com/office/officeart/2008/layout/LinedList"/>
    <dgm:cxn modelId="{3DCBD8D7-7995-4152-9A4F-409DA36E3747}" type="presParOf" srcId="{C0EFF4A9-8477-4D54-89A7-FC8D61D01F14}" destId="{897F94C0-6AF3-40A2-94F5-D99B1A00DF73}" srcOrd="5" destOrd="0" presId="urn:microsoft.com/office/officeart/2008/layout/LinedList"/>
    <dgm:cxn modelId="{6417AA7E-E92C-43CC-8C88-9338A68D0D0C}" type="presParOf" srcId="{897F94C0-6AF3-40A2-94F5-D99B1A00DF73}" destId="{95965D05-14F7-4445-A9EE-BA50E4876281}" srcOrd="0" destOrd="0" presId="urn:microsoft.com/office/officeart/2008/layout/LinedList"/>
    <dgm:cxn modelId="{11E06DDA-C078-455E-8F9C-786D27990F37}" type="presParOf" srcId="{897F94C0-6AF3-40A2-94F5-D99B1A00DF73}" destId="{B29105A9-7132-4407-91BF-5174B984936A}" srcOrd="1" destOrd="0" presId="urn:microsoft.com/office/officeart/2008/layout/LinedList"/>
    <dgm:cxn modelId="{9A05372E-5F08-49B5-A3D1-746702180519}" type="presParOf" srcId="{C0EFF4A9-8477-4D54-89A7-FC8D61D01F14}" destId="{E762E160-858C-40EB-93B8-0A1D34E4B08E}" srcOrd="6" destOrd="0" presId="urn:microsoft.com/office/officeart/2008/layout/LinedList"/>
    <dgm:cxn modelId="{43BBB513-67A5-48C8-80F3-2169BF3D58EA}" type="presParOf" srcId="{C0EFF4A9-8477-4D54-89A7-FC8D61D01F14}" destId="{713CEE31-DB95-4608-BDB0-7903762E70DF}" srcOrd="7" destOrd="0" presId="urn:microsoft.com/office/officeart/2008/layout/LinedList"/>
    <dgm:cxn modelId="{AD7E108D-49C1-4CA9-9B65-37BF3656514F}" type="presParOf" srcId="{713CEE31-DB95-4608-BDB0-7903762E70DF}" destId="{798B4473-58F1-41A7-8E19-1502F228B589}" srcOrd="0" destOrd="0" presId="urn:microsoft.com/office/officeart/2008/layout/LinedList"/>
    <dgm:cxn modelId="{7B8E0648-0C18-4410-97E3-6B215219F329}" type="presParOf" srcId="{713CEE31-DB95-4608-BDB0-7903762E70DF}" destId="{A40EFFCF-6C12-44B1-AF32-FA1C63F89F81}" srcOrd="1" destOrd="0" presId="urn:microsoft.com/office/officeart/2008/layout/LinedList"/>
    <dgm:cxn modelId="{1AE52C34-51F6-4487-A6D3-5746E331956D}" type="presParOf" srcId="{C0EFF4A9-8477-4D54-89A7-FC8D61D01F14}" destId="{13147556-E61D-441C-8931-333289802C91}" srcOrd="8" destOrd="0" presId="urn:microsoft.com/office/officeart/2008/layout/LinedList"/>
    <dgm:cxn modelId="{61A80C98-5532-496F-9253-8616805107E4}" type="presParOf" srcId="{C0EFF4A9-8477-4D54-89A7-FC8D61D01F14}" destId="{06E4D43F-1A0C-41E0-921B-0A2CAAA0E5DE}" srcOrd="9" destOrd="0" presId="urn:microsoft.com/office/officeart/2008/layout/LinedList"/>
    <dgm:cxn modelId="{56368FAC-A545-455F-B763-E336EA59F115}" type="presParOf" srcId="{06E4D43F-1A0C-41E0-921B-0A2CAAA0E5DE}" destId="{1C1304DE-92B5-41D0-A405-BB1E26297A4C}" srcOrd="0" destOrd="0" presId="urn:microsoft.com/office/officeart/2008/layout/LinedList"/>
    <dgm:cxn modelId="{68F007B4-BD51-47E7-AF76-099D051D3910}" type="presParOf" srcId="{06E4D43F-1A0C-41E0-921B-0A2CAAA0E5DE}" destId="{25BC8284-C5D1-42C1-9B36-47795D2A0299}" srcOrd="1" destOrd="0" presId="urn:microsoft.com/office/officeart/2008/layout/LinedList"/>
    <dgm:cxn modelId="{1217CFBC-5309-47F9-BADD-8FD198263751}" type="presParOf" srcId="{C0EFF4A9-8477-4D54-89A7-FC8D61D01F14}" destId="{4475DE0D-F5E9-49AE-9F44-B44AF9B7D2E6}" srcOrd="10" destOrd="0" presId="urn:microsoft.com/office/officeart/2008/layout/LinedList"/>
    <dgm:cxn modelId="{7952488A-90B2-4B39-95F0-C4B5D7E1934F}" type="presParOf" srcId="{C0EFF4A9-8477-4D54-89A7-FC8D61D01F14}" destId="{6576C53A-394C-455C-97D0-0429BDDBB73E}" srcOrd="11" destOrd="0" presId="urn:microsoft.com/office/officeart/2008/layout/LinedList"/>
    <dgm:cxn modelId="{AAD661DD-4A58-4E49-89EA-D1D09205C536}" type="presParOf" srcId="{6576C53A-394C-455C-97D0-0429BDDBB73E}" destId="{AD7B0E05-35E4-49AC-8A64-7D1265BB25F2}" srcOrd="0" destOrd="0" presId="urn:microsoft.com/office/officeart/2008/layout/LinedList"/>
    <dgm:cxn modelId="{A530D54F-ABE5-4851-B4B4-2C66315D2322}" type="presParOf" srcId="{6576C53A-394C-455C-97D0-0429BDDBB73E}" destId="{C49E74C2-5805-4BA2-812B-9727A5A7209A}" srcOrd="1" destOrd="0" presId="urn:microsoft.com/office/officeart/2008/layout/LinedList"/>
    <dgm:cxn modelId="{3F55F43D-70AA-4CFA-9FBE-50AC9C2E0D06}" type="presParOf" srcId="{C0EFF4A9-8477-4D54-89A7-FC8D61D01F14}" destId="{74C48B57-B763-4CAD-96C4-700EB032B914}" srcOrd="12" destOrd="0" presId="urn:microsoft.com/office/officeart/2008/layout/LinedList"/>
    <dgm:cxn modelId="{AE68230E-4D3E-4D0B-9649-76191DDB2E6D}" type="presParOf" srcId="{C0EFF4A9-8477-4D54-89A7-FC8D61D01F14}" destId="{9D9E9D6F-7557-4404-84E3-8B2B0D63358E}" srcOrd="13" destOrd="0" presId="urn:microsoft.com/office/officeart/2008/layout/LinedList"/>
    <dgm:cxn modelId="{263A2E1F-D444-4D6D-AF62-7B0C95FC43EC}" type="presParOf" srcId="{9D9E9D6F-7557-4404-84E3-8B2B0D63358E}" destId="{1B977B53-5529-45CC-BA4F-5131570C0D3D}" srcOrd="0" destOrd="0" presId="urn:microsoft.com/office/officeart/2008/layout/LinedList"/>
    <dgm:cxn modelId="{52628076-2C5F-4D01-99E4-3FF9E1F13CBB}" type="presParOf" srcId="{9D9E9D6F-7557-4404-84E3-8B2B0D63358E}" destId="{2130CEC4-2A49-4FC3-87C8-8366D6229C41}" srcOrd="1" destOrd="0" presId="urn:microsoft.com/office/officeart/2008/layout/LinedList"/>
    <dgm:cxn modelId="{D133DB62-BF1A-4C3F-9365-370FECF3CEF4}" type="presParOf" srcId="{C0EFF4A9-8477-4D54-89A7-FC8D61D01F14}" destId="{3EEF586D-41F0-4295-B31D-55B57F07620F}" srcOrd="14" destOrd="0" presId="urn:microsoft.com/office/officeart/2008/layout/LinedList"/>
    <dgm:cxn modelId="{D86FC139-32AF-447B-BE97-1F69B59763BD}" type="presParOf" srcId="{C0EFF4A9-8477-4D54-89A7-FC8D61D01F14}" destId="{40CEFA1F-B169-407A-9DDB-C0044CDF3010}" srcOrd="15" destOrd="0" presId="urn:microsoft.com/office/officeart/2008/layout/LinedList"/>
    <dgm:cxn modelId="{AF3790B5-235F-40C9-AD3C-FDAF751AB9E3}" type="presParOf" srcId="{40CEFA1F-B169-407A-9DDB-C0044CDF3010}" destId="{8BAC303B-ED84-4FF2-A91A-3C720FB08842}" srcOrd="0" destOrd="0" presId="urn:microsoft.com/office/officeart/2008/layout/LinedList"/>
    <dgm:cxn modelId="{26ED1F3C-DEAC-495B-8D4A-FD75D4E1E1E3}" type="presParOf" srcId="{40CEFA1F-B169-407A-9DDB-C0044CDF3010}" destId="{FC9C0D1E-ACFB-4F5F-BB43-0764024D4C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74681B-F6DE-4B85-9DBB-ADF19ABA76C8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0CEF83-7C12-4068-BB90-E9E86D3AE1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Azure</a:t>
          </a:r>
          <a:r>
            <a:rPr lang="en-US" b="0" i="0" u="none" strike="noStrike" cap="none" baseline="0" noProof="0">
              <a:latin typeface="Century Gothic"/>
            </a:rPr>
            <a:t> Cloud Computing Capabilities</a:t>
          </a:r>
          <a:endParaRPr lang="en-US"/>
        </a:p>
      </dgm:t>
    </dgm:pt>
    <dgm:pt modelId="{C9BEEC1F-3E82-4E3B-9AC8-4CAE6510C832}" type="parTrans" cxnId="{F0297E7D-47AC-4E13-8F17-5259DEE51195}">
      <dgm:prSet/>
      <dgm:spPr/>
    </dgm:pt>
    <dgm:pt modelId="{C98A617D-C807-4952-B2C8-D8BF38E6AD59}" type="sibTrans" cxnId="{F0297E7D-47AC-4E13-8F17-5259DEE51195}">
      <dgm:prSet/>
      <dgm:spPr/>
      <dgm:t>
        <a:bodyPr/>
        <a:lstStyle/>
        <a:p>
          <a:endParaRPr lang="en-US"/>
        </a:p>
      </dgm:t>
    </dgm:pt>
    <dgm:pt modelId="{E850C0B4-296D-438E-9C3B-79190DCD066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cap="none" baseline="0" noProof="0">
              <a:latin typeface="Century Gothic"/>
            </a:rPr>
            <a:t>Machine Learning Techniques</a:t>
          </a:r>
        </a:p>
      </dgm:t>
    </dgm:pt>
    <dgm:pt modelId="{86E9FE1C-757C-4473-95BB-72CA952E6BAC}" type="parTrans" cxnId="{97DF3AAF-7FB8-4757-BB18-E82A3CA4F853}">
      <dgm:prSet/>
      <dgm:spPr/>
    </dgm:pt>
    <dgm:pt modelId="{78516EC8-55DD-4B55-9391-368B304C2652}" type="sibTrans" cxnId="{97DF3AAF-7FB8-4757-BB18-E82A3CA4F853}">
      <dgm:prSet/>
      <dgm:spPr/>
      <dgm:t>
        <a:bodyPr/>
        <a:lstStyle/>
        <a:p>
          <a:endParaRPr lang="en-US"/>
        </a:p>
      </dgm:t>
    </dgm:pt>
    <dgm:pt modelId="{9052E5AF-658F-494A-8BEC-4B3DCF0BCBC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GUI design</a:t>
          </a:r>
          <a:endParaRPr lang="en-US"/>
        </a:p>
      </dgm:t>
    </dgm:pt>
    <dgm:pt modelId="{0CB2087D-D5F8-4015-B9FC-763514C716F8}" type="parTrans" cxnId="{1909D2D6-5FF4-4E7A-9694-C02BFA2355FF}">
      <dgm:prSet/>
      <dgm:spPr/>
    </dgm:pt>
    <dgm:pt modelId="{EBA5777D-D106-4F02-8A9F-18B6424FCADF}" type="sibTrans" cxnId="{1909D2D6-5FF4-4E7A-9694-C02BFA2355FF}">
      <dgm:prSet/>
      <dgm:spPr/>
      <dgm:t>
        <a:bodyPr/>
        <a:lstStyle/>
        <a:p>
          <a:endParaRPr lang="en-US"/>
        </a:p>
      </dgm:t>
    </dgm:pt>
    <dgm:pt modelId="{23607CB4-D197-41C9-BA0F-DF2B55B9B2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F0302020204030204"/>
            </a:rPr>
            <a:t>Image Processing</a:t>
          </a:r>
        </a:p>
      </dgm:t>
    </dgm:pt>
    <dgm:pt modelId="{3EAE142E-6732-446E-ABEE-EE1227ABE795}" type="parTrans" cxnId="{536C216B-F36D-489A-90DD-61ECEC94FE27}">
      <dgm:prSet/>
      <dgm:spPr/>
    </dgm:pt>
    <dgm:pt modelId="{32417703-EAC3-4BA0-BE67-A5A2DAF0429B}" type="sibTrans" cxnId="{536C216B-F36D-489A-90DD-61ECEC94FE27}">
      <dgm:prSet/>
      <dgm:spPr/>
      <dgm:t>
        <a:bodyPr/>
        <a:lstStyle/>
        <a:p>
          <a:endParaRPr lang="en-US"/>
        </a:p>
      </dgm:t>
    </dgm:pt>
    <dgm:pt modelId="{B37E619F-87F2-47E2-B399-EC8805ACA21E}" type="pres">
      <dgm:prSet presAssocID="{6F74681B-F6DE-4B85-9DBB-ADF19ABA76C8}" presName="root" presStyleCnt="0">
        <dgm:presLayoutVars>
          <dgm:dir/>
          <dgm:resizeHandles val="exact"/>
        </dgm:presLayoutVars>
      </dgm:prSet>
      <dgm:spPr/>
    </dgm:pt>
    <dgm:pt modelId="{7A2725E4-DB24-421B-83EE-72F996E90273}" type="pres">
      <dgm:prSet presAssocID="{D70CEF83-7C12-4068-BB90-E9E86D3AE14A}" presName="compNode" presStyleCnt="0"/>
      <dgm:spPr/>
    </dgm:pt>
    <dgm:pt modelId="{EE9792A8-320E-430E-BFFD-0AE9500E89A0}" type="pres">
      <dgm:prSet presAssocID="{D70CEF83-7C12-4068-BB90-E9E86D3AE1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6BB3F25-EF4A-4BED-B99E-90364A6BC7B3}" type="pres">
      <dgm:prSet presAssocID="{D70CEF83-7C12-4068-BB90-E9E86D3AE14A}" presName="spaceRect" presStyleCnt="0"/>
      <dgm:spPr/>
    </dgm:pt>
    <dgm:pt modelId="{9B323A96-E503-4CD7-B00A-86ADE7F66495}" type="pres">
      <dgm:prSet presAssocID="{D70CEF83-7C12-4068-BB90-E9E86D3AE14A}" presName="textRect" presStyleLbl="revTx" presStyleIdx="0" presStyleCnt="4">
        <dgm:presLayoutVars>
          <dgm:chMax val="1"/>
          <dgm:chPref val="1"/>
        </dgm:presLayoutVars>
      </dgm:prSet>
      <dgm:spPr/>
    </dgm:pt>
    <dgm:pt modelId="{61CEDDA3-C5D4-4E86-887A-9138FDDE20AD}" type="pres">
      <dgm:prSet presAssocID="{C98A617D-C807-4952-B2C8-D8BF38E6AD59}" presName="sibTrans" presStyleCnt="0"/>
      <dgm:spPr/>
    </dgm:pt>
    <dgm:pt modelId="{62EBE1EF-9CE2-42D5-A88E-09889042F225}" type="pres">
      <dgm:prSet presAssocID="{E850C0B4-296D-438E-9C3B-79190DCD066E}" presName="compNode" presStyleCnt="0"/>
      <dgm:spPr/>
    </dgm:pt>
    <dgm:pt modelId="{8B7A5C9A-DF23-44CD-963A-5A0F4EECFE72}" type="pres">
      <dgm:prSet presAssocID="{E850C0B4-296D-438E-9C3B-79190DCD06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D6EB5C-FA61-4343-B5AF-8ABF6B9BCDE1}" type="pres">
      <dgm:prSet presAssocID="{E850C0B4-296D-438E-9C3B-79190DCD066E}" presName="spaceRect" presStyleCnt="0"/>
      <dgm:spPr/>
    </dgm:pt>
    <dgm:pt modelId="{06E46A08-2124-4C24-8D70-3E750B5F5F47}" type="pres">
      <dgm:prSet presAssocID="{E850C0B4-296D-438E-9C3B-79190DCD066E}" presName="textRect" presStyleLbl="revTx" presStyleIdx="1" presStyleCnt="4">
        <dgm:presLayoutVars>
          <dgm:chMax val="1"/>
          <dgm:chPref val="1"/>
        </dgm:presLayoutVars>
      </dgm:prSet>
      <dgm:spPr/>
    </dgm:pt>
    <dgm:pt modelId="{F0F76A8C-E7BB-4521-A280-EAC76CEA31A2}" type="pres">
      <dgm:prSet presAssocID="{78516EC8-55DD-4B55-9391-368B304C2652}" presName="sibTrans" presStyleCnt="0"/>
      <dgm:spPr/>
    </dgm:pt>
    <dgm:pt modelId="{B02F9165-1184-4DBB-9317-3366B0441AA3}" type="pres">
      <dgm:prSet presAssocID="{9052E5AF-658F-494A-8BEC-4B3DCF0BCBCE}" presName="compNode" presStyleCnt="0"/>
      <dgm:spPr/>
    </dgm:pt>
    <dgm:pt modelId="{CC7A7146-1D66-4A6C-A3E7-518E6B8760B0}" type="pres">
      <dgm:prSet presAssocID="{9052E5AF-658F-494A-8BEC-4B3DCF0BCB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C1AD332-E7CE-47DF-AED0-FBE8938B80FF}" type="pres">
      <dgm:prSet presAssocID="{9052E5AF-658F-494A-8BEC-4B3DCF0BCBCE}" presName="spaceRect" presStyleCnt="0"/>
      <dgm:spPr/>
    </dgm:pt>
    <dgm:pt modelId="{782ADD40-0D6A-48E0-ABE8-D00A310F7C4D}" type="pres">
      <dgm:prSet presAssocID="{9052E5AF-658F-494A-8BEC-4B3DCF0BCBCE}" presName="textRect" presStyleLbl="revTx" presStyleIdx="2" presStyleCnt="4">
        <dgm:presLayoutVars>
          <dgm:chMax val="1"/>
          <dgm:chPref val="1"/>
        </dgm:presLayoutVars>
      </dgm:prSet>
      <dgm:spPr/>
    </dgm:pt>
    <dgm:pt modelId="{C204D989-0427-4042-88CD-C022E0F5BBC4}" type="pres">
      <dgm:prSet presAssocID="{EBA5777D-D106-4F02-8A9F-18B6424FCADF}" presName="sibTrans" presStyleCnt="0"/>
      <dgm:spPr/>
    </dgm:pt>
    <dgm:pt modelId="{109056ED-6C1A-4875-9799-86FD63759091}" type="pres">
      <dgm:prSet presAssocID="{23607CB4-D197-41C9-BA0F-DF2B55B9B20F}" presName="compNode" presStyleCnt="0"/>
      <dgm:spPr/>
    </dgm:pt>
    <dgm:pt modelId="{4FCFE6F0-CC86-4FC4-A2D1-F8FE6DD7508F}" type="pres">
      <dgm:prSet presAssocID="{23607CB4-D197-41C9-BA0F-DF2B55B9B2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DF7AE499-3A8A-48E0-A01E-E51A64244F5B}" type="pres">
      <dgm:prSet presAssocID="{23607CB4-D197-41C9-BA0F-DF2B55B9B20F}" presName="spaceRect" presStyleCnt="0"/>
      <dgm:spPr/>
    </dgm:pt>
    <dgm:pt modelId="{2C58E2F1-0FB9-4DCC-AA6C-014D90957772}" type="pres">
      <dgm:prSet presAssocID="{23607CB4-D197-41C9-BA0F-DF2B55B9B2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124936-C9E2-4A6D-AB9A-395F2E59BD0F}" type="presOf" srcId="{E850C0B4-296D-438E-9C3B-79190DCD066E}" destId="{06E46A08-2124-4C24-8D70-3E750B5F5F47}" srcOrd="0" destOrd="0" presId="urn:microsoft.com/office/officeart/2018/2/layout/IconLabelList"/>
    <dgm:cxn modelId="{78674266-5931-4ADC-8F79-03D33C609576}" type="presOf" srcId="{9052E5AF-658F-494A-8BEC-4B3DCF0BCBCE}" destId="{782ADD40-0D6A-48E0-ABE8-D00A310F7C4D}" srcOrd="0" destOrd="0" presId="urn:microsoft.com/office/officeart/2018/2/layout/IconLabelList"/>
    <dgm:cxn modelId="{536C216B-F36D-489A-90DD-61ECEC94FE27}" srcId="{6F74681B-F6DE-4B85-9DBB-ADF19ABA76C8}" destId="{23607CB4-D197-41C9-BA0F-DF2B55B9B20F}" srcOrd="3" destOrd="0" parTransId="{3EAE142E-6732-446E-ABEE-EE1227ABE795}" sibTransId="{32417703-EAC3-4BA0-BE67-A5A2DAF0429B}"/>
    <dgm:cxn modelId="{F0297E7D-47AC-4E13-8F17-5259DEE51195}" srcId="{6F74681B-F6DE-4B85-9DBB-ADF19ABA76C8}" destId="{D70CEF83-7C12-4068-BB90-E9E86D3AE14A}" srcOrd="0" destOrd="0" parTransId="{C9BEEC1F-3E82-4E3B-9AC8-4CAE6510C832}" sibTransId="{C98A617D-C807-4952-B2C8-D8BF38E6AD59}"/>
    <dgm:cxn modelId="{97DF3AAF-7FB8-4757-BB18-E82A3CA4F853}" srcId="{6F74681B-F6DE-4B85-9DBB-ADF19ABA76C8}" destId="{E850C0B4-296D-438E-9C3B-79190DCD066E}" srcOrd="1" destOrd="0" parTransId="{86E9FE1C-757C-4473-95BB-72CA952E6BAC}" sibTransId="{78516EC8-55DD-4B55-9391-368B304C2652}"/>
    <dgm:cxn modelId="{0487ECBC-C429-4995-A39D-B72C88A255E4}" type="presOf" srcId="{6F74681B-F6DE-4B85-9DBB-ADF19ABA76C8}" destId="{B37E619F-87F2-47E2-B399-EC8805ACA21E}" srcOrd="0" destOrd="0" presId="urn:microsoft.com/office/officeart/2018/2/layout/IconLabelList"/>
    <dgm:cxn modelId="{687E3DBD-6B75-43FB-8153-E7C9ED81D19A}" type="presOf" srcId="{D70CEF83-7C12-4068-BB90-E9E86D3AE14A}" destId="{9B323A96-E503-4CD7-B00A-86ADE7F66495}" srcOrd="0" destOrd="0" presId="urn:microsoft.com/office/officeart/2018/2/layout/IconLabelList"/>
    <dgm:cxn modelId="{1909D2D6-5FF4-4E7A-9694-C02BFA2355FF}" srcId="{6F74681B-F6DE-4B85-9DBB-ADF19ABA76C8}" destId="{9052E5AF-658F-494A-8BEC-4B3DCF0BCBCE}" srcOrd="2" destOrd="0" parTransId="{0CB2087D-D5F8-4015-B9FC-763514C716F8}" sibTransId="{EBA5777D-D106-4F02-8A9F-18B6424FCADF}"/>
    <dgm:cxn modelId="{A4CC32EF-B91E-429A-907D-33A3B2278B97}" type="presOf" srcId="{23607CB4-D197-41C9-BA0F-DF2B55B9B20F}" destId="{2C58E2F1-0FB9-4DCC-AA6C-014D90957772}" srcOrd="0" destOrd="0" presId="urn:microsoft.com/office/officeart/2018/2/layout/IconLabelList"/>
    <dgm:cxn modelId="{F5BE2472-75C9-4720-829C-42DD1BD4F89C}" type="presParOf" srcId="{B37E619F-87F2-47E2-B399-EC8805ACA21E}" destId="{7A2725E4-DB24-421B-83EE-72F996E90273}" srcOrd="0" destOrd="0" presId="urn:microsoft.com/office/officeart/2018/2/layout/IconLabelList"/>
    <dgm:cxn modelId="{714FC95D-CA50-45E6-A797-B447F26024AB}" type="presParOf" srcId="{7A2725E4-DB24-421B-83EE-72F996E90273}" destId="{EE9792A8-320E-430E-BFFD-0AE9500E89A0}" srcOrd="0" destOrd="0" presId="urn:microsoft.com/office/officeart/2018/2/layout/IconLabelList"/>
    <dgm:cxn modelId="{8256662D-3BD8-408B-AC13-6A7EE8603B07}" type="presParOf" srcId="{7A2725E4-DB24-421B-83EE-72F996E90273}" destId="{26BB3F25-EF4A-4BED-B99E-90364A6BC7B3}" srcOrd="1" destOrd="0" presId="urn:microsoft.com/office/officeart/2018/2/layout/IconLabelList"/>
    <dgm:cxn modelId="{C4863776-9F99-468E-A53A-15A8A1B0DD83}" type="presParOf" srcId="{7A2725E4-DB24-421B-83EE-72F996E90273}" destId="{9B323A96-E503-4CD7-B00A-86ADE7F66495}" srcOrd="2" destOrd="0" presId="urn:microsoft.com/office/officeart/2018/2/layout/IconLabelList"/>
    <dgm:cxn modelId="{BAFDC967-679B-42D9-BDBB-CDC2C801889C}" type="presParOf" srcId="{B37E619F-87F2-47E2-B399-EC8805ACA21E}" destId="{61CEDDA3-C5D4-4E86-887A-9138FDDE20AD}" srcOrd="1" destOrd="0" presId="urn:microsoft.com/office/officeart/2018/2/layout/IconLabelList"/>
    <dgm:cxn modelId="{C3034E7F-88F6-49C5-9FB0-F51BEBFC5796}" type="presParOf" srcId="{B37E619F-87F2-47E2-B399-EC8805ACA21E}" destId="{62EBE1EF-9CE2-42D5-A88E-09889042F225}" srcOrd="2" destOrd="0" presId="urn:microsoft.com/office/officeart/2018/2/layout/IconLabelList"/>
    <dgm:cxn modelId="{79501A01-74B8-4D61-9AF1-852E45C31018}" type="presParOf" srcId="{62EBE1EF-9CE2-42D5-A88E-09889042F225}" destId="{8B7A5C9A-DF23-44CD-963A-5A0F4EECFE72}" srcOrd="0" destOrd="0" presId="urn:microsoft.com/office/officeart/2018/2/layout/IconLabelList"/>
    <dgm:cxn modelId="{5C64ECB2-D5C6-4D01-B3F6-E1FD9A327389}" type="presParOf" srcId="{62EBE1EF-9CE2-42D5-A88E-09889042F225}" destId="{34D6EB5C-FA61-4343-B5AF-8ABF6B9BCDE1}" srcOrd="1" destOrd="0" presId="urn:microsoft.com/office/officeart/2018/2/layout/IconLabelList"/>
    <dgm:cxn modelId="{9D6ABCEE-820C-4C2B-A3C2-443A3E25F5A8}" type="presParOf" srcId="{62EBE1EF-9CE2-42D5-A88E-09889042F225}" destId="{06E46A08-2124-4C24-8D70-3E750B5F5F47}" srcOrd="2" destOrd="0" presId="urn:microsoft.com/office/officeart/2018/2/layout/IconLabelList"/>
    <dgm:cxn modelId="{9C023344-AFEB-471E-88F3-90EF4D99D66A}" type="presParOf" srcId="{B37E619F-87F2-47E2-B399-EC8805ACA21E}" destId="{F0F76A8C-E7BB-4521-A280-EAC76CEA31A2}" srcOrd="3" destOrd="0" presId="urn:microsoft.com/office/officeart/2018/2/layout/IconLabelList"/>
    <dgm:cxn modelId="{6A34F978-30FF-4388-A8BB-5D1C0F59C1FD}" type="presParOf" srcId="{B37E619F-87F2-47E2-B399-EC8805ACA21E}" destId="{B02F9165-1184-4DBB-9317-3366B0441AA3}" srcOrd="4" destOrd="0" presId="urn:microsoft.com/office/officeart/2018/2/layout/IconLabelList"/>
    <dgm:cxn modelId="{C66DCA87-E8EB-46B9-8CD8-56B08A59CF8A}" type="presParOf" srcId="{B02F9165-1184-4DBB-9317-3366B0441AA3}" destId="{CC7A7146-1D66-4A6C-A3E7-518E6B8760B0}" srcOrd="0" destOrd="0" presId="urn:microsoft.com/office/officeart/2018/2/layout/IconLabelList"/>
    <dgm:cxn modelId="{9D1D3384-FD76-4EBA-9A1E-D9BE2FE5E5FC}" type="presParOf" srcId="{B02F9165-1184-4DBB-9317-3366B0441AA3}" destId="{FC1AD332-E7CE-47DF-AED0-FBE8938B80FF}" srcOrd="1" destOrd="0" presId="urn:microsoft.com/office/officeart/2018/2/layout/IconLabelList"/>
    <dgm:cxn modelId="{6F60765A-5CF6-433B-B2AA-62901394AF2A}" type="presParOf" srcId="{B02F9165-1184-4DBB-9317-3366B0441AA3}" destId="{782ADD40-0D6A-48E0-ABE8-D00A310F7C4D}" srcOrd="2" destOrd="0" presId="urn:microsoft.com/office/officeart/2018/2/layout/IconLabelList"/>
    <dgm:cxn modelId="{8515119A-92CF-44B5-9AED-F1E46D50E925}" type="presParOf" srcId="{B37E619F-87F2-47E2-B399-EC8805ACA21E}" destId="{C204D989-0427-4042-88CD-C022E0F5BBC4}" srcOrd="5" destOrd="0" presId="urn:microsoft.com/office/officeart/2018/2/layout/IconLabelList"/>
    <dgm:cxn modelId="{47DBA17A-9C09-4F70-AC8D-80F9ADE6DC1B}" type="presParOf" srcId="{B37E619F-87F2-47E2-B399-EC8805ACA21E}" destId="{109056ED-6C1A-4875-9799-86FD63759091}" srcOrd="6" destOrd="0" presId="urn:microsoft.com/office/officeart/2018/2/layout/IconLabelList"/>
    <dgm:cxn modelId="{4E4611B2-0ABB-4B1C-9E4C-CB27B969F716}" type="presParOf" srcId="{109056ED-6C1A-4875-9799-86FD63759091}" destId="{4FCFE6F0-CC86-4FC4-A2D1-F8FE6DD7508F}" srcOrd="0" destOrd="0" presId="urn:microsoft.com/office/officeart/2018/2/layout/IconLabelList"/>
    <dgm:cxn modelId="{57577CBD-B7D6-4324-B7E6-35C8DDDE785E}" type="presParOf" srcId="{109056ED-6C1A-4875-9799-86FD63759091}" destId="{DF7AE499-3A8A-48E0-A01E-E51A64244F5B}" srcOrd="1" destOrd="0" presId="urn:microsoft.com/office/officeart/2018/2/layout/IconLabelList"/>
    <dgm:cxn modelId="{BFA522F6-9618-4A07-8A13-521D3B9FDBB2}" type="presParOf" srcId="{109056ED-6C1A-4875-9799-86FD63759091}" destId="{2C58E2F1-0FB9-4DCC-AA6C-014D909577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74681B-F6DE-4B85-9DBB-ADF19ABA76C8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70CEF83-7C12-4068-BB90-E9E86D3AE14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u="none" strike="noStrike" cap="none" baseline="0" noProof="0">
              <a:latin typeface="Century Gothic"/>
            </a:rPr>
            <a:t>Team Calls</a:t>
          </a:r>
        </a:p>
      </dgm:t>
    </dgm:pt>
    <dgm:pt modelId="{C9BEEC1F-3E82-4E3B-9AC8-4CAE6510C832}" type="parTrans" cxnId="{F0297E7D-47AC-4E13-8F17-5259DEE51195}">
      <dgm:prSet/>
      <dgm:spPr/>
    </dgm:pt>
    <dgm:pt modelId="{C98A617D-C807-4952-B2C8-D8BF38E6AD59}" type="sibTrans" cxnId="{F0297E7D-47AC-4E13-8F17-5259DEE51195}">
      <dgm:prSet/>
      <dgm:spPr/>
      <dgm:t>
        <a:bodyPr/>
        <a:lstStyle/>
        <a:p>
          <a:endParaRPr lang="en-US"/>
        </a:p>
      </dgm:t>
    </dgm:pt>
    <dgm:pt modelId="{E850C0B4-296D-438E-9C3B-79190DCD066E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u="none" strike="noStrike" cap="none" baseline="0" noProof="0">
              <a:latin typeface="Century Gothic"/>
            </a:rPr>
            <a:t>Second Set of Eyes</a:t>
          </a:r>
        </a:p>
      </dgm:t>
    </dgm:pt>
    <dgm:pt modelId="{86E9FE1C-757C-4473-95BB-72CA952E6BAC}" type="parTrans" cxnId="{97DF3AAF-7FB8-4757-BB18-E82A3CA4F853}">
      <dgm:prSet/>
      <dgm:spPr/>
    </dgm:pt>
    <dgm:pt modelId="{78516EC8-55DD-4B55-9391-368B304C2652}" type="sibTrans" cxnId="{97DF3AAF-7FB8-4757-BB18-E82A3CA4F853}">
      <dgm:prSet/>
      <dgm:spPr/>
      <dgm:t>
        <a:bodyPr/>
        <a:lstStyle/>
        <a:p>
          <a:endParaRPr lang="en-US"/>
        </a:p>
      </dgm:t>
    </dgm:pt>
    <dgm:pt modelId="{23607CB4-D197-41C9-BA0F-DF2B55B9B20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entury Gothic" panose="020F0302020204030204"/>
            </a:rPr>
            <a:t>Screen Sharing</a:t>
          </a:r>
          <a:endParaRPr lang="en-US"/>
        </a:p>
      </dgm:t>
    </dgm:pt>
    <dgm:pt modelId="{3EAE142E-6732-446E-ABEE-EE1227ABE795}" type="parTrans" cxnId="{536C216B-F36D-489A-90DD-61ECEC94FE27}">
      <dgm:prSet/>
      <dgm:spPr/>
    </dgm:pt>
    <dgm:pt modelId="{32417703-EAC3-4BA0-BE67-A5A2DAF0429B}" type="sibTrans" cxnId="{536C216B-F36D-489A-90DD-61ECEC94FE27}">
      <dgm:prSet/>
      <dgm:spPr/>
      <dgm:t>
        <a:bodyPr/>
        <a:lstStyle/>
        <a:p>
          <a:endParaRPr lang="en-US"/>
        </a:p>
      </dgm:t>
    </dgm:pt>
    <dgm:pt modelId="{52FD3677-703F-4E2C-A3DC-3284238848D2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u="none" strike="noStrike" cap="none" baseline="0" noProof="0">
              <a:latin typeface="Century Gothic"/>
            </a:rPr>
            <a:t>Meeting Summary</a:t>
          </a:r>
        </a:p>
      </dgm:t>
    </dgm:pt>
    <dgm:pt modelId="{2851187A-C42E-4E43-8A07-825B096AF0EF}" type="parTrans" cxnId="{62F71134-6F28-4A1A-9A40-8D2F8F81EC32}">
      <dgm:prSet/>
      <dgm:spPr/>
    </dgm:pt>
    <dgm:pt modelId="{76FC1E9C-4A35-4F40-9547-F68F40F44172}" type="sibTrans" cxnId="{62F71134-6F28-4A1A-9A40-8D2F8F81EC32}">
      <dgm:prSet/>
      <dgm:spPr/>
      <dgm:t>
        <a:bodyPr/>
        <a:lstStyle/>
        <a:p>
          <a:endParaRPr lang="en-US"/>
        </a:p>
      </dgm:t>
    </dgm:pt>
    <dgm:pt modelId="{F3FD67A1-DA46-4CE5-B959-05C4EF81D39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entury Gothic" panose="020F0302020204030204"/>
            </a:rPr>
            <a:t>Teaching</a:t>
          </a:r>
        </a:p>
      </dgm:t>
    </dgm:pt>
    <dgm:pt modelId="{BB4FC7C2-1DDF-485B-AFCF-66AC6EF16FD8}" type="parTrans" cxnId="{28D41E9A-F8A8-4B2D-80CC-72CEF969B534}">
      <dgm:prSet/>
      <dgm:spPr/>
    </dgm:pt>
    <dgm:pt modelId="{A96F3A61-D169-4D23-97A4-B1958F6A56D6}" type="sibTrans" cxnId="{28D41E9A-F8A8-4B2D-80CC-72CEF969B534}">
      <dgm:prSet/>
      <dgm:spPr/>
    </dgm:pt>
    <dgm:pt modelId="{DD30AF59-4283-404F-B1D2-B141A832B83B}" type="pres">
      <dgm:prSet presAssocID="{6F74681B-F6DE-4B85-9DBB-ADF19ABA76C8}" presName="root" presStyleCnt="0">
        <dgm:presLayoutVars>
          <dgm:dir/>
          <dgm:resizeHandles val="exact"/>
        </dgm:presLayoutVars>
      </dgm:prSet>
      <dgm:spPr/>
    </dgm:pt>
    <dgm:pt modelId="{0553ADBF-6931-4209-B152-66A637EFB2C5}" type="pres">
      <dgm:prSet presAssocID="{D70CEF83-7C12-4068-BB90-E9E86D3AE14A}" presName="compNode" presStyleCnt="0"/>
      <dgm:spPr/>
    </dgm:pt>
    <dgm:pt modelId="{6E331328-3F8D-4878-B831-AB11D71F6552}" type="pres">
      <dgm:prSet presAssocID="{D70CEF83-7C12-4068-BB90-E9E86D3AE14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87BDD51-00EC-4D6E-9560-3148EFE54BDE}" type="pres">
      <dgm:prSet presAssocID="{D70CEF83-7C12-4068-BB90-E9E86D3AE14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C1F4C8B-7772-44FD-8D2E-5F32D6B7D495}" type="pres">
      <dgm:prSet presAssocID="{D70CEF83-7C12-4068-BB90-E9E86D3AE14A}" presName="spaceRect" presStyleCnt="0"/>
      <dgm:spPr/>
    </dgm:pt>
    <dgm:pt modelId="{08CE7311-1ED4-4B27-A465-42A684CBD8EB}" type="pres">
      <dgm:prSet presAssocID="{D70CEF83-7C12-4068-BB90-E9E86D3AE14A}" presName="textRect" presStyleLbl="revTx" presStyleIdx="0" presStyleCnt="5">
        <dgm:presLayoutVars>
          <dgm:chMax val="1"/>
          <dgm:chPref val="1"/>
        </dgm:presLayoutVars>
      </dgm:prSet>
      <dgm:spPr/>
    </dgm:pt>
    <dgm:pt modelId="{8187C985-39DA-40DD-8E29-B102D6CB5A28}" type="pres">
      <dgm:prSet presAssocID="{C98A617D-C807-4952-B2C8-D8BF38E6AD59}" presName="sibTrans" presStyleCnt="0"/>
      <dgm:spPr/>
    </dgm:pt>
    <dgm:pt modelId="{1B450A10-F692-412D-BEA1-4953B01C853C}" type="pres">
      <dgm:prSet presAssocID="{52FD3677-703F-4E2C-A3DC-3284238848D2}" presName="compNode" presStyleCnt="0"/>
      <dgm:spPr/>
    </dgm:pt>
    <dgm:pt modelId="{ADD835C7-EE3F-4A8B-858B-0009B840EEC5}" type="pres">
      <dgm:prSet presAssocID="{52FD3677-703F-4E2C-A3DC-3284238848D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3CCD030-44FC-4D2A-AECC-464F78583E62}" type="pres">
      <dgm:prSet presAssocID="{52FD3677-703F-4E2C-A3DC-3284238848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0FA84B2-BA2E-4A5E-B6FC-A52C2B8B72EF}" type="pres">
      <dgm:prSet presAssocID="{52FD3677-703F-4E2C-A3DC-3284238848D2}" presName="spaceRect" presStyleCnt="0"/>
      <dgm:spPr/>
    </dgm:pt>
    <dgm:pt modelId="{CA78AD8C-BDF5-43EE-8F4F-C2DD63458410}" type="pres">
      <dgm:prSet presAssocID="{52FD3677-703F-4E2C-A3DC-3284238848D2}" presName="textRect" presStyleLbl="revTx" presStyleIdx="1" presStyleCnt="5">
        <dgm:presLayoutVars>
          <dgm:chMax val="1"/>
          <dgm:chPref val="1"/>
        </dgm:presLayoutVars>
      </dgm:prSet>
      <dgm:spPr/>
    </dgm:pt>
    <dgm:pt modelId="{E680C748-7D02-4902-BE80-91CABA818D94}" type="pres">
      <dgm:prSet presAssocID="{76FC1E9C-4A35-4F40-9547-F68F40F44172}" presName="sibTrans" presStyleCnt="0"/>
      <dgm:spPr/>
    </dgm:pt>
    <dgm:pt modelId="{EFB68380-7DCC-4091-9856-EDDB1C7F0146}" type="pres">
      <dgm:prSet presAssocID="{E850C0B4-296D-438E-9C3B-79190DCD066E}" presName="compNode" presStyleCnt="0"/>
      <dgm:spPr/>
    </dgm:pt>
    <dgm:pt modelId="{446D0650-F716-41CF-AE40-16CA655B321C}" type="pres">
      <dgm:prSet presAssocID="{E850C0B4-296D-438E-9C3B-79190DCD066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AE5C5E5-F2CB-428F-A3A0-E14FF954AE05}" type="pres">
      <dgm:prSet presAssocID="{E850C0B4-296D-438E-9C3B-79190DCD06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94D8D949-2942-406F-8F1E-0820DD3ADE76}" type="pres">
      <dgm:prSet presAssocID="{E850C0B4-296D-438E-9C3B-79190DCD066E}" presName="spaceRect" presStyleCnt="0"/>
      <dgm:spPr/>
    </dgm:pt>
    <dgm:pt modelId="{A374E1C3-622C-404E-9584-FB958FC80EAB}" type="pres">
      <dgm:prSet presAssocID="{E850C0B4-296D-438E-9C3B-79190DCD066E}" presName="textRect" presStyleLbl="revTx" presStyleIdx="2" presStyleCnt="5">
        <dgm:presLayoutVars>
          <dgm:chMax val="1"/>
          <dgm:chPref val="1"/>
        </dgm:presLayoutVars>
      </dgm:prSet>
      <dgm:spPr/>
    </dgm:pt>
    <dgm:pt modelId="{E8C54689-0B53-4D26-B3CB-E916B8AAAD37}" type="pres">
      <dgm:prSet presAssocID="{78516EC8-55DD-4B55-9391-368B304C2652}" presName="sibTrans" presStyleCnt="0"/>
      <dgm:spPr/>
    </dgm:pt>
    <dgm:pt modelId="{5A6BA559-3FC6-4A33-9A8E-119685D657A9}" type="pres">
      <dgm:prSet presAssocID="{F3FD67A1-DA46-4CE5-B959-05C4EF81D393}" presName="compNode" presStyleCnt="0"/>
      <dgm:spPr/>
    </dgm:pt>
    <dgm:pt modelId="{26F5CD85-9030-4269-9324-D7781E3EEE06}" type="pres">
      <dgm:prSet presAssocID="{F3FD67A1-DA46-4CE5-B959-05C4EF81D39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75A1CBB-3F53-4534-A7DF-ADE50BAC0A94}" type="pres">
      <dgm:prSet presAssocID="{F3FD67A1-DA46-4CE5-B959-05C4EF81D39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3419CE3-5AD6-4DC2-B3AD-02690319FADF}" type="pres">
      <dgm:prSet presAssocID="{F3FD67A1-DA46-4CE5-B959-05C4EF81D393}" presName="spaceRect" presStyleCnt="0"/>
      <dgm:spPr/>
    </dgm:pt>
    <dgm:pt modelId="{4DF20119-83D2-4488-8A8E-6E0EB952FEB7}" type="pres">
      <dgm:prSet presAssocID="{F3FD67A1-DA46-4CE5-B959-05C4EF81D393}" presName="textRect" presStyleLbl="revTx" presStyleIdx="3" presStyleCnt="5">
        <dgm:presLayoutVars>
          <dgm:chMax val="1"/>
          <dgm:chPref val="1"/>
        </dgm:presLayoutVars>
      </dgm:prSet>
      <dgm:spPr/>
    </dgm:pt>
    <dgm:pt modelId="{D83CC266-45A5-48C5-B027-701A6F5079D1}" type="pres">
      <dgm:prSet presAssocID="{A96F3A61-D169-4D23-97A4-B1958F6A56D6}" presName="sibTrans" presStyleCnt="0"/>
      <dgm:spPr/>
    </dgm:pt>
    <dgm:pt modelId="{CE370561-EC8D-485E-A576-136ABB5A0CF4}" type="pres">
      <dgm:prSet presAssocID="{23607CB4-D197-41C9-BA0F-DF2B55B9B20F}" presName="compNode" presStyleCnt="0"/>
      <dgm:spPr/>
    </dgm:pt>
    <dgm:pt modelId="{91AD93E0-A77D-473F-92E8-322DCA42B19B}" type="pres">
      <dgm:prSet presAssocID="{23607CB4-D197-41C9-BA0F-DF2B55B9B20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EA463A7-21A8-42A2-8D1F-6FDC4E4FBBCF}" type="pres">
      <dgm:prSet presAssocID="{23607CB4-D197-41C9-BA0F-DF2B55B9B20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20BA338-9DE1-47B7-A2D8-13DDB2D664B9}" type="pres">
      <dgm:prSet presAssocID="{23607CB4-D197-41C9-BA0F-DF2B55B9B20F}" presName="spaceRect" presStyleCnt="0"/>
      <dgm:spPr/>
    </dgm:pt>
    <dgm:pt modelId="{A2EDE423-65A1-4059-9F7E-23FD0DF0FA7A}" type="pres">
      <dgm:prSet presAssocID="{23607CB4-D197-41C9-BA0F-DF2B55B9B20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1361200-4CBE-416E-BB81-9E25289B9722}" type="presOf" srcId="{23607CB4-D197-41C9-BA0F-DF2B55B9B20F}" destId="{A2EDE423-65A1-4059-9F7E-23FD0DF0FA7A}" srcOrd="0" destOrd="0" presId="urn:microsoft.com/office/officeart/2018/5/layout/IconLeafLabelList"/>
    <dgm:cxn modelId="{5F64CD2E-F573-4A4A-8271-AE4A4BB12A55}" type="presOf" srcId="{F3FD67A1-DA46-4CE5-B959-05C4EF81D393}" destId="{4DF20119-83D2-4488-8A8E-6E0EB952FEB7}" srcOrd="0" destOrd="0" presId="urn:microsoft.com/office/officeart/2018/5/layout/IconLeafLabelList"/>
    <dgm:cxn modelId="{62F71134-6F28-4A1A-9A40-8D2F8F81EC32}" srcId="{6F74681B-F6DE-4B85-9DBB-ADF19ABA76C8}" destId="{52FD3677-703F-4E2C-A3DC-3284238848D2}" srcOrd="1" destOrd="0" parTransId="{2851187A-C42E-4E43-8A07-825B096AF0EF}" sibTransId="{76FC1E9C-4A35-4F40-9547-F68F40F44172}"/>
    <dgm:cxn modelId="{536C216B-F36D-489A-90DD-61ECEC94FE27}" srcId="{6F74681B-F6DE-4B85-9DBB-ADF19ABA76C8}" destId="{23607CB4-D197-41C9-BA0F-DF2B55B9B20F}" srcOrd="4" destOrd="0" parTransId="{3EAE142E-6732-446E-ABEE-EE1227ABE795}" sibTransId="{32417703-EAC3-4BA0-BE67-A5A2DAF0429B}"/>
    <dgm:cxn modelId="{259B9976-30CF-47FE-A0ED-941CA9F6078B}" type="presOf" srcId="{6F74681B-F6DE-4B85-9DBB-ADF19ABA76C8}" destId="{DD30AF59-4283-404F-B1D2-B141A832B83B}" srcOrd="0" destOrd="0" presId="urn:microsoft.com/office/officeart/2018/5/layout/IconLeafLabelList"/>
    <dgm:cxn modelId="{AC78637D-5078-4CDC-AADB-F6A727C1A6BC}" type="presOf" srcId="{E850C0B4-296D-438E-9C3B-79190DCD066E}" destId="{A374E1C3-622C-404E-9584-FB958FC80EAB}" srcOrd="0" destOrd="0" presId="urn:microsoft.com/office/officeart/2018/5/layout/IconLeafLabelList"/>
    <dgm:cxn modelId="{F0297E7D-47AC-4E13-8F17-5259DEE51195}" srcId="{6F74681B-F6DE-4B85-9DBB-ADF19ABA76C8}" destId="{D70CEF83-7C12-4068-BB90-E9E86D3AE14A}" srcOrd="0" destOrd="0" parTransId="{C9BEEC1F-3E82-4E3B-9AC8-4CAE6510C832}" sibTransId="{C98A617D-C807-4952-B2C8-D8BF38E6AD59}"/>
    <dgm:cxn modelId="{28D41E9A-F8A8-4B2D-80CC-72CEF969B534}" srcId="{6F74681B-F6DE-4B85-9DBB-ADF19ABA76C8}" destId="{F3FD67A1-DA46-4CE5-B959-05C4EF81D393}" srcOrd="3" destOrd="0" parTransId="{BB4FC7C2-1DDF-485B-AFCF-66AC6EF16FD8}" sibTransId="{A96F3A61-D169-4D23-97A4-B1958F6A56D6}"/>
    <dgm:cxn modelId="{707ACEA8-A204-41BA-B3FD-49F28988A760}" type="presOf" srcId="{52FD3677-703F-4E2C-A3DC-3284238848D2}" destId="{CA78AD8C-BDF5-43EE-8F4F-C2DD63458410}" srcOrd="0" destOrd="0" presId="urn:microsoft.com/office/officeart/2018/5/layout/IconLeafLabelList"/>
    <dgm:cxn modelId="{97DF3AAF-7FB8-4757-BB18-E82A3CA4F853}" srcId="{6F74681B-F6DE-4B85-9DBB-ADF19ABA76C8}" destId="{E850C0B4-296D-438E-9C3B-79190DCD066E}" srcOrd="2" destOrd="0" parTransId="{86E9FE1C-757C-4473-95BB-72CA952E6BAC}" sibTransId="{78516EC8-55DD-4B55-9391-368B304C2652}"/>
    <dgm:cxn modelId="{FB9491D7-4196-4FAF-A35F-0D810D9F370D}" type="presOf" srcId="{D70CEF83-7C12-4068-BB90-E9E86D3AE14A}" destId="{08CE7311-1ED4-4B27-A465-42A684CBD8EB}" srcOrd="0" destOrd="0" presId="urn:microsoft.com/office/officeart/2018/5/layout/IconLeafLabelList"/>
    <dgm:cxn modelId="{3F408741-1DE4-4EFF-A12F-BAD27684E040}" type="presParOf" srcId="{DD30AF59-4283-404F-B1D2-B141A832B83B}" destId="{0553ADBF-6931-4209-B152-66A637EFB2C5}" srcOrd="0" destOrd="0" presId="urn:microsoft.com/office/officeart/2018/5/layout/IconLeafLabelList"/>
    <dgm:cxn modelId="{3959EC7E-BF03-4458-B9C2-DBC287B33954}" type="presParOf" srcId="{0553ADBF-6931-4209-B152-66A637EFB2C5}" destId="{6E331328-3F8D-4878-B831-AB11D71F6552}" srcOrd="0" destOrd="0" presId="urn:microsoft.com/office/officeart/2018/5/layout/IconLeafLabelList"/>
    <dgm:cxn modelId="{55F5930C-5A61-43AA-A49E-CC5D62C633F9}" type="presParOf" srcId="{0553ADBF-6931-4209-B152-66A637EFB2C5}" destId="{987BDD51-00EC-4D6E-9560-3148EFE54BDE}" srcOrd="1" destOrd="0" presId="urn:microsoft.com/office/officeart/2018/5/layout/IconLeafLabelList"/>
    <dgm:cxn modelId="{EA55DABA-2293-43BE-933F-EAC273B544C3}" type="presParOf" srcId="{0553ADBF-6931-4209-B152-66A637EFB2C5}" destId="{7C1F4C8B-7772-44FD-8D2E-5F32D6B7D495}" srcOrd="2" destOrd="0" presId="urn:microsoft.com/office/officeart/2018/5/layout/IconLeafLabelList"/>
    <dgm:cxn modelId="{05130014-049E-4836-9510-D21E56903FDA}" type="presParOf" srcId="{0553ADBF-6931-4209-B152-66A637EFB2C5}" destId="{08CE7311-1ED4-4B27-A465-42A684CBD8EB}" srcOrd="3" destOrd="0" presId="urn:microsoft.com/office/officeart/2018/5/layout/IconLeafLabelList"/>
    <dgm:cxn modelId="{AF70C488-F11E-44C1-8B61-3FF83A954B9E}" type="presParOf" srcId="{DD30AF59-4283-404F-B1D2-B141A832B83B}" destId="{8187C985-39DA-40DD-8E29-B102D6CB5A28}" srcOrd="1" destOrd="0" presId="urn:microsoft.com/office/officeart/2018/5/layout/IconLeafLabelList"/>
    <dgm:cxn modelId="{41E18985-6F23-418C-A0D9-E33ABDA13D2E}" type="presParOf" srcId="{DD30AF59-4283-404F-B1D2-B141A832B83B}" destId="{1B450A10-F692-412D-BEA1-4953B01C853C}" srcOrd="2" destOrd="0" presId="urn:microsoft.com/office/officeart/2018/5/layout/IconLeafLabelList"/>
    <dgm:cxn modelId="{A3FEEE26-A018-41F5-B03D-C1C5068A4ADA}" type="presParOf" srcId="{1B450A10-F692-412D-BEA1-4953B01C853C}" destId="{ADD835C7-EE3F-4A8B-858B-0009B840EEC5}" srcOrd="0" destOrd="0" presId="urn:microsoft.com/office/officeart/2018/5/layout/IconLeafLabelList"/>
    <dgm:cxn modelId="{C5EF0CAC-66D0-4813-8478-A1EF814A6380}" type="presParOf" srcId="{1B450A10-F692-412D-BEA1-4953B01C853C}" destId="{93CCD030-44FC-4D2A-AECC-464F78583E62}" srcOrd="1" destOrd="0" presId="urn:microsoft.com/office/officeart/2018/5/layout/IconLeafLabelList"/>
    <dgm:cxn modelId="{6206DC80-0D82-472F-A6B5-1389B1C9E0EE}" type="presParOf" srcId="{1B450A10-F692-412D-BEA1-4953B01C853C}" destId="{30FA84B2-BA2E-4A5E-B6FC-A52C2B8B72EF}" srcOrd="2" destOrd="0" presId="urn:microsoft.com/office/officeart/2018/5/layout/IconLeafLabelList"/>
    <dgm:cxn modelId="{AC52AF9D-C448-4E07-813B-54060412097F}" type="presParOf" srcId="{1B450A10-F692-412D-BEA1-4953B01C853C}" destId="{CA78AD8C-BDF5-43EE-8F4F-C2DD63458410}" srcOrd="3" destOrd="0" presId="urn:microsoft.com/office/officeart/2018/5/layout/IconLeafLabelList"/>
    <dgm:cxn modelId="{5D72F2C0-D9A2-4445-B549-4349DCE59721}" type="presParOf" srcId="{DD30AF59-4283-404F-B1D2-B141A832B83B}" destId="{E680C748-7D02-4902-BE80-91CABA818D94}" srcOrd="3" destOrd="0" presId="urn:microsoft.com/office/officeart/2018/5/layout/IconLeafLabelList"/>
    <dgm:cxn modelId="{CC0A1A5D-B2F1-466C-9C5E-5710626C3478}" type="presParOf" srcId="{DD30AF59-4283-404F-B1D2-B141A832B83B}" destId="{EFB68380-7DCC-4091-9856-EDDB1C7F0146}" srcOrd="4" destOrd="0" presId="urn:microsoft.com/office/officeart/2018/5/layout/IconLeafLabelList"/>
    <dgm:cxn modelId="{FB7D1BE6-12DC-455A-9AD2-E1DF9406F30D}" type="presParOf" srcId="{EFB68380-7DCC-4091-9856-EDDB1C7F0146}" destId="{446D0650-F716-41CF-AE40-16CA655B321C}" srcOrd="0" destOrd="0" presId="urn:microsoft.com/office/officeart/2018/5/layout/IconLeafLabelList"/>
    <dgm:cxn modelId="{5AB8F9B6-E3F7-4E97-8D94-952C09A9A557}" type="presParOf" srcId="{EFB68380-7DCC-4091-9856-EDDB1C7F0146}" destId="{BAE5C5E5-F2CB-428F-A3A0-E14FF954AE05}" srcOrd="1" destOrd="0" presId="urn:microsoft.com/office/officeart/2018/5/layout/IconLeafLabelList"/>
    <dgm:cxn modelId="{9F4E2A6A-4D7D-4DB8-BC3F-9C2F3594021C}" type="presParOf" srcId="{EFB68380-7DCC-4091-9856-EDDB1C7F0146}" destId="{94D8D949-2942-406F-8F1E-0820DD3ADE76}" srcOrd="2" destOrd="0" presId="urn:microsoft.com/office/officeart/2018/5/layout/IconLeafLabelList"/>
    <dgm:cxn modelId="{4335FC28-FF63-4A57-A351-E229614EB8E6}" type="presParOf" srcId="{EFB68380-7DCC-4091-9856-EDDB1C7F0146}" destId="{A374E1C3-622C-404E-9584-FB958FC80EAB}" srcOrd="3" destOrd="0" presId="urn:microsoft.com/office/officeart/2018/5/layout/IconLeafLabelList"/>
    <dgm:cxn modelId="{46C50DEC-B69E-4838-82C4-EDBBCA885B7C}" type="presParOf" srcId="{DD30AF59-4283-404F-B1D2-B141A832B83B}" destId="{E8C54689-0B53-4D26-B3CB-E916B8AAAD37}" srcOrd="5" destOrd="0" presId="urn:microsoft.com/office/officeart/2018/5/layout/IconLeafLabelList"/>
    <dgm:cxn modelId="{D4CF3C08-41CB-40DC-BDDD-94E4486F28EA}" type="presParOf" srcId="{DD30AF59-4283-404F-B1D2-B141A832B83B}" destId="{5A6BA559-3FC6-4A33-9A8E-119685D657A9}" srcOrd="6" destOrd="0" presId="urn:microsoft.com/office/officeart/2018/5/layout/IconLeafLabelList"/>
    <dgm:cxn modelId="{0891D4D1-0A0D-47CA-A363-7AD0576E69AD}" type="presParOf" srcId="{5A6BA559-3FC6-4A33-9A8E-119685D657A9}" destId="{26F5CD85-9030-4269-9324-D7781E3EEE06}" srcOrd="0" destOrd="0" presId="urn:microsoft.com/office/officeart/2018/5/layout/IconLeafLabelList"/>
    <dgm:cxn modelId="{4B355AD6-257C-4CB5-ABBE-2792E48EE9FB}" type="presParOf" srcId="{5A6BA559-3FC6-4A33-9A8E-119685D657A9}" destId="{075A1CBB-3F53-4534-A7DF-ADE50BAC0A94}" srcOrd="1" destOrd="0" presId="urn:microsoft.com/office/officeart/2018/5/layout/IconLeafLabelList"/>
    <dgm:cxn modelId="{63A463C3-E90D-470D-A844-E78C30451443}" type="presParOf" srcId="{5A6BA559-3FC6-4A33-9A8E-119685D657A9}" destId="{B3419CE3-5AD6-4DC2-B3AD-02690319FADF}" srcOrd="2" destOrd="0" presId="urn:microsoft.com/office/officeart/2018/5/layout/IconLeafLabelList"/>
    <dgm:cxn modelId="{74C0205B-1995-4A09-AD96-B85409E83559}" type="presParOf" srcId="{5A6BA559-3FC6-4A33-9A8E-119685D657A9}" destId="{4DF20119-83D2-4488-8A8E-6E0EB952FEB7}" srcOrd="3" destOrd="0" presId="urn:microsoft.com/office/officeart/2018/5/layout/IconLeafLabelList"/>
    <dgm:cxn modelId="{73F08799-DB1A-4345-9B54-84973EBAE65A}" type="presParOf" srcId="{DD30AF59-4283-404F-B1D2-B141A832B83B}" destId="{D83CC266-45A5-48C5-B027-701A6F5079D1}" srcOrd="7" destOrd="0" presId="urn:microsoft.com/office/officeart/2018/5/layout/IconLeafLabelList"/>
    <dgm:cxn modelId="{6F633C29-F3D7-4680-8510-3553F05054E4}" type="presParOf" srcId="{DD30AF59-4283-404F-B1D2-B141A832B83B}" destId="{CE370561-EC8D-485E-A576-136ABB5A0CF4}" srcOrd="8" destOrd="0" presId="urn:microsoft.com/office/officeart/2018/5/layout/IconLeafLabelList"/>
    <dgm:cxn modelId="{6D7029E3-A046-483A-85D8-A8740D70A0E8}" type="presParOf" srcId="{CE370561-EC8D-485E-A576-136ABB5A0CF4}" destId="{91AD93E0-A77D-473F-92E8-322DCA42B19B}" srcOrd="0" destOrd="0" presId="urn:microsoft.com/office/officeart/2018/5/layout/IconLeafLabelList"/>
    <dgm:cxn modelId="{633F3494-24EF-454B-8FA7-6A963F5A04C5}" type="presParOf" srcId="{CE370561-EC8D-485E-A576-136ABB5A0CF4}" destId="{AEA463A7-21A8-42A2-8D1F-6FDC4E4FBBCF}" srcOrd="1" destOrd="0" presId="urn:microsoft.com/office/officeart/2018/5/layout/IconLeafLabelList"/>
    <dgm:cxn modelId="{CCAA28B6-60B4-4A16-89DD-55F44B72D018}" type="presParOf" srcId="{CE370561-EC8D-485E-A576-136ABB5A0CF4}" destId="{320BA338-9DE1-47B7-A2D8-13DDB2D664B9}" srcOrd="2" destOrd="0" presId="urn:microsoft.com/office/officeart/2018/5/layout/IconLeafLabelList"/>
    <dgm:cxn modelId="{A1CD16BD-A97E-4FF7-9AD4-1C90DADA25EC}" type="presParOf" srcId="{CE370561-EC8D-485E-A576-136ABB5A0CF4}" destId="{A2EDE423-65A1-4059-9F7E-23FD0DF0FA7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74A75-9ABE-4473-98BF-7D9F21473BE2}">
      <dsp:nvSpPr>
        <dsp:cNvPr id="0" name=""/>
        <dsp:cNvSpPr/>
      </dsp:nvSpPr>
      <dsp:spPr>
        <a:xfrm>
          <a:off x="0" y="455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9BEF4-CB5C-4EF9-82B8-6922FFBBA45B}">
      <dsp:nvSpPr>
        <dsp:cNvPr id="0" name=""/>
        <dsp:cNvSpPr/>
      </dsp:nvSpPr>
      <dsp:spPr>
        <a:xfrm>
          <a:off x="189795" y="141625"/>
          <a:ext cx="345082" cy="345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92302-760A-4143-A94C-52A5B83DAFF8}">
      <dsp:nvSpPr>
        <dsp:cNvPr id="0" name=""/>
        <dsp:cNvSpPr/>
      </dsp:nvSpPr>
      <dsp:spPr>
        <a:xfrm>
          <a:off x="724672" y="455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User Input</a:t>
          </a:r>
          <a:endParaRPr lang="en-US" sz="1600" kern="1200" dirty="0" err="1">
            <a:latin typeface="Century Gothic" panose="020F0302020204030204"/>
          </a:endParaRPr>
        </a:p>
      </dsp:txBody>
      <dsp:txXfrm>
        <a:off x="724672" y="455"/>
        <a:ext cx="6133327" cy="627422"/>
      </dsp:txXfrm>
    </dsp:sp>
    <dsp:sp modelId="{7F26A3FC-E5ED-4F31-AA84-58E233FD3112}">
      <dsp:nvSpPr>
        <dsp:cNvPr id="0" name=""/>
        <dsp:cNvSpPr/>
      </dsp:nvSpPr>
      <dsp:spPr>
        <a:xfrm>
          <a:off x="0" y="784733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5F18A-5A70-4A0A-AD40-D88D17A2E0A1}">
      <dsp:nvSpPr>
        <dsp:cNvPr id="0" name=""/>
        <dsp:cNvSpPr/>
      </dsp:nvSpPr>
      <dsp:spPr>
        <a:xfrm>
          <a:off x="189795" y="925903"/>
          <a:ext cx="345082" cy="345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87140-F5DF-4CE4-9029-5D2EB0087CF3}">
      <dsp:nvSpPr>
        <dsp:cNvPr id="0" name=""/>
        <dsp:cNvSpPr/>
      </dsp:nvSpPr>
      <dsp:spPr>
        <a:xfrm>
          <a:off x="724672" y="784733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CSV files storage to Azure Blob Container</a:t>
          </a:r>
          <a:endParaRPr lang="en-US" sz="1600" kern="1200" dirty="0"/>
        </a:p>
      </dsp:txBody>
      <dsp:txXfrm>
        <a:off x="724672" y="784733"/>
        <a:ext cx="6133327" cy="627422"/>
      </dsp:txXfrm>
    </dsp:sp>
    <dsp:sp modelId="{D92CBD4A-F48F-4DF3-8459-36FBA82D1929}">
      <dsp:nvSpPr>
        <dsp:cNvPr id="0" name=""/>
        <dsp:cNvSpPr/>
      </dsp:nvSpPr>
      <dsp:spPr>
        <a:xfrm>
          <a:off x="0" y="1569011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57142-FBD5-4DC5-9517-A7AD52A75172}">
      <dsp:nvSpPr>
        <dsp:cNvPr id="0" name=""/>
        <dsp:cNvSpPr/>
      </dsp:nvSpPr>
      <dsp:spPr>
        <a:xfrm>
          <a:off x="189795" y="1710181"/>
          <a:ext cx="345082" cy="345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01ED9-0CD0-4D61-8F94-7656348789E0}">
      <dsp:nvSpPr>
        <dsp:cNvPr id="0" name=""/>
        <dsp:cNvSpPr/>
      </dsp:nvSpPr>
      <dsp:spPr>
        <a:xfrm>
          <a:off x="724672" y="1569011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Azure Machine Learning using CSV files</a:t>
          </a:r>
          <a:endParaRPr lang="en-US" sz="1600" kern="1200" dirty="0"/>
        </a:p>
      </dsp:txBody>
      <dsp:txXfrm>
        <a:off x="724672" y="1569011"/>
        <a:ext cx="6133327" cy="627422"/>
      </dsp:txXfrm>
    </dsp:sp>
    <dsp:sp modelId="{1E85362A-5C70-49F6-958E-4A12A181DE6F}">
      <dsp:nvSpPr>
        <dsp:cNvPr id="0" name=""/>
        <dsp:cNvSpPr/>
      </dsp:nvSpPr>
      <dsp:spPr>
        <a:xfrm>
          <a:off x="0" y="2353288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E661A-6B96-48B0-8B32-60EE7DD5DDAC}">
      <dsp:nvSpPr>
        <dsp:cNvPr id="0" name=""/>
        <dsp:cNvSpPr/>
      </dsp:nvSpPr>
      <dsp:spPr>
        <a:xfrm>
          <a:off x="189795" y="2494458"/>
          <a:ext cx="345082" cy="3450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E9BA1-51BB-4917-BE64-B9096F5FBBDE}">
      <dsp:nvSpPr>
        <dsp:cNvPr id="0" name=""/>
        <dsp:cNvSpPr/>
      </dsp:nvSpPr>
      <dsp:spPr>
        <a:xfrm>
          <a:off x="724672" y="2353288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Run Classification Algorithms </a:t>
          </a:r>
        </a:p>
      </dsp:txBody>
      <dsp:txXfrm>
        <a:off x="724672" y="2353288"/>
        <a:ext cx="6133327" cy="627422"/>
      </dsp:txXfrm>
    </dsp:sp>
    <dsp:sp modelId="{49290031-D0EB-4BBD-8931-DA1240EC7F32}">
      <dsp:nvSpPr>
        <dsp:cNvPr id="0" name=""/>
        <dsp:cNvSpPr/>
      </dsp:nvSpPr>
      <dsp:spPr>
        <a:xfrm>
          <a:off x="0" y="3137566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EADA0-213A-4A48-A712-B6A6E18AA751}">
      <dsp:nvSpPr>
        <dsp:cNvPr id="0" name=""/>
        <dsp:cNvSpPr/>
      </dsp:nvSpPr>
      <dsp:spPr>
        <a:xfrm>
          <a:off x="189795" y="3278736"/>
          <a:ext cx="345082" cy="3450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6EDC8-41B2-4A2D-8F5B-6F65F06B3837}">
      <dsp:nvSpPr>
        <dsp:cNvPr id="0" name=""/>
        <dsp:cNvSpPr/>
      </dsp:nvSpPr>
      <dsp:spPr>
        <a:xfrm>
          <a:off x="724672" y="3137566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Output: Best Model</a:t>
          </a:r>
        </a:p>
      </dsp:txBody>
      <dsp:txXfrm>
        <a:off x="724672" y="3137566"/>
        <a:ext cx="6133327" cy="627422"/>
      </dsp:txXfrm>
    </dsp:sp>
    <dsp:sp modelId="{90FC9810-A4F0-421D-9BA1-A76B8F60A362}">
      <dsp:nvSpPr>
        <dsp:cNvPr id="0" name=""/>
        <dsp:cNvSpPr/>
      </dsp:nvSpPr>
      <dsp:spPr>
        <a:xfrm>
          <a:off x="0" y="3921844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34C70-F817-43EF-84E6-590C2878FE3C}">
      <dsp:nvSpPr>
        <dsp:cNvPr id="0" name=""/>
        <dsp:cNvSpPr/>
      </dsp:nvSpPr>
      <dsp:spPr>
        <a:xfrm>
          <a:off x="189795" y="4063014"/>
          <a:ext cx="345082" cy="3450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9B182-8038-4199-830D-9EB6543D0C2D}">
      <dsp:nvSpPr>
        <dsp:cNvPr id="0" name=""/>
        <dsp:cNvSpPr/>
      </dsp:nvSpPr>
      <dsp:spPr>
        <a:xfrm>
          <a:off x="724672" y="3921844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Deploy Model</a:t>
          </a:r>
        </a:p>
      </dsp:txBody>
      <dsp:txXfrm>
        <a:off x="724672" y="3921844"/>
        <a:ext cx="6133327" cy="627422"/>
      </dsp:txXfrm>
    </dsp:sp>
    <dsp:sp modelId="{631C6322-ADAB-4F24-B5B9-81519D914964}">
      <dsp:nvSpPr>
        <dsp:cNvPr id="0" name=""/>
        <dsp:cNvSpPr/>
      </dsp:nvSpPr>
      <dsp:spPr>
        <a:xfrm>
          <a:off x="0" y="4706122"/>
          <a:ext cx="6858000" cy="6274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DA7A1-0986-4B7D-ADB0-536DD79A8964}">
      <dsp:nvSpPr>
        <dsp:cNvPr id="0" name=""/>
        <dsp:cNvSpPr/>
      </dsp:nvSpPr>
      <dsp:spPr>
        <a:xfrm>
          <a:off x="189795" y="4847292"/>
          <a:ext cx="345082" cy="3450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E2510-68B0-4B2A-B641-A79631F55FAE}">
      <dsp:nvSpPr>
        <dsp:cNvPr id="0" name=""/>
        <dsp:cNvSpPr/>
      </dsp:nvSpPr>
      <dsp:spPr>
        <a:xfrm>
          <a:off x="724672" y="4706122"/>
          <a:ext cx="6133327" cy="62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2" tIns="66402" rIns="66402" bIns="664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Model Output: Classify Yield </a:t>
          </a:r>
        </a:p>
      </dsp:txBody>
      <dsp:txXfrm>
        <a:off x="724672" y="4706122"/>
        <a:ext cx="6133327" cy="627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Image Segmentation / Spectral Indices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Training Machine Learning Algorithm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Testing Machine Learning Algorithm</a:t>
          </a:r>
        </a:p>
      </dsp:txBody>
      <dsp:txXfrm>
        <a:off x="7041543" y="2695306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66843-C079-4FC8-ABA7-5263AF8A1318}">
      <dsp:nvSpPr>
        <dsp:cNvPr id="0" name=""/>
        <dsp:cNvSpPr/>
      </dsp:nvSpPr>
      <dsp:spPr>
        <a:xfrm>
          <a:off x="0" y="1676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A2C0B-F2F5-419F-BE29-A61EAD0577E1}">
      <dsp:nvSpPr>
        <dsp:cNvPr id="0" name=""/>
        <dsp:cNvSpPr/>
      </dsp:nvSpPr>
      <dsp:spPr>
        <a:xfrm>
          <a:off x="93479" y="71206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6C194-BCB7-4221-956B-5F1EDDA10315}">
      <dsp:nvSpPr>
        <dsp:cNvPr id="0" name=""/>
        <dsp:cNvSpPr/>
      </dsp:nvSpPr>
      <dsp:spPr>
        <a:xfrm>
          <a:off x="356921" y="1676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Normalized Difference Vegetation Index (NDVI)</a:t>
          </a:r>
          <a:endParaRPr lang="en-US" sz="1600" kern="1200"/>
        </a:p>
      </dsp:txBody>
      <dsp:txXfrm>
        <a:off x="356921" y="1676"/>
        <a:ext cx="6501078" cy="309022"/>
      </dsp:txXfrm>
    </dsp:sp>
    <dsp:sp modelId="{CD13C1E1-04BF-4CB9-B33A-7A2D82B06D50}">
      <dsp:nvSpPr>
        <dsp:cNvPr id="0" name=""/>
        <dsp:cNvSpPr/>
      </dsp:nvSpPr>
      <dsp:spPr>
        <a:xfrm>
          <a:off x="0" y="387955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5E60F-2195-43AC-A74D-CF07F164C27E}">
      <dsp:nvSpPr>
        <dsp:cNvPr id="0" name=""/>
        <dsp:cNvSpPr/>
      </dsp:nvSpPr>
      <dsp:spPr>
        <a:xfrm>
          <a:off x="93479" y="457485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F609-9418-47B4-8C9C-6F7528A4CDB0}">
      <dsp:nvSpPr>
        <dsp:cNvPr id="0" name=""/>
        <dsp:cNvSpPr/>
      </dsp:nvSpPr>
      <dsp:spPr>
        <a:xfrm>
          <a:off x="356921" y="387955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Renormalized Difference Vegetation Index (RDVI)</a:t>
          </a:r>
        </a:p>
      </dsp:txBody>
      <dsp:txXfrm>
        <a:off x="356921" y="387955"/>
        <a:ext cx="6501078" cy="309022"/>
      </dsp:txXfrm>
    </dsp:sp>
    <dsp:sp modelId="{02E31A15-EBD2-4AC1-A620-31B300049B55}">
      <dsp:nvSpPr>
        <dsp:cNvPr id="0" name=""/>
        <dsp:cNvSpPr/>
      </dsp:nvSpPr>
      <dsp:spPr>
        <a:xfrm>
          <a:off x="0" y="774234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9D2C3-2354-47AF-8B1A-8715220DF4EC}">
      <dsp:nvSpPr>
        <dsp:cNvPr id="0" name=""/>
        <dsp:cNvSpPr/>
      </dsp:nvSpPr>
      <dsp:spPr>
        <a:xfrm>
          <a:off x="93479" y="843764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576B3-3E50-45F8-AF9D-6BD7C36D1E1F}">
      <dsp:nvSpPr>
        <dsp:cNvPr id="0" name=""/>
        <dsp:cNvSpPr/>
      </dsp:nvSpPr>
      <dsp:spPr>
        <a:xfrm>
          <a:off x="356921" y="774234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Difference Vegetation Index (DV)</a:t>
          </a:r>
          <a:endParaRPr lang="en-US" sz="1600" kern="1200"/>
        </a:p>
      </dsp:txBody>
      <dsp:txXfrm>
        <a:off x="356921" y="774234"/>
        <a:ext cx="6501078" cy="309022"/>
      </dsp:txXfrm>
    </dsp:sp>
    <dsp:sp modelId="{3A81506A-0CC0-4A5F-8163-2A706E3D1CBB}">
      <dsp:nvSpPr>
        <dsp:cNvPr id="0" name=""/>
        <dsp:cNvSpPr/>
      </dsp:nvSpPr>
      <dsp:spPr>
        <a:xfrm>
          <a:off x="0" y="1160512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78770-9A90-4AB4-A222-3048C776B032}">
      <dsp:nvSpPr>
        <dsp:cNvPr id="0" name=""/>
        <dsp:cNvSpPr/>
      </dsp:nvSpPr>
      <dsp:spPr>
        <a:xfrm>
          <a:off x="93479" y="1230043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EB5B6-08E8-45A3-8337-EA6F471996CC}">
      <dsp:nvSpPr>
        <dsp:cNvPr id="0" name=""/>
        <dsp:cNvSpPr/>
      </dsp:nvSpPr>
      <dsp:spPr>
        <a:xfrm>
          <a:off x="356921" y="1160512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Infrared Percentage Vegetation Index (IPVI)</a:t>
          </a:r>
          <a:endParaRPr lang="en-US" sz="1600" kern="1200"/>
        </a:p>
      </dsp:txBody>
      <dsp:txXfrm>
        <a:off x="356921" y="1160512"/>
        <a:ext cx="6501078" cy="309022"/>
      </dsp:txXfrm>
    </dsp:sp>
    <dsp:sp modelId="{7F26A3FC-E5ED-4F31-AA84-58E233FD3112}">
      <dsp:nvSpPr>
        <dsp:cNvPr id="0" name=""/>
        <dsp:cNvSpPr/>
      </dsp:nvSpPr>
      <dsp:spPr>
        <a:xfrm>
          <a:off x="0" y="1546791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5F18A-5A70-4A0A-AD40-D88D17A2E0A1}">
      <dsp:nvSpPr>
        <dsp:cNvPr id="0" name=""/>
        <dsp:cNvSpPr/>
      </dsp:nvSpPr>
      <dsp:spPr>
        <a:xfrm>
          <a:off x="93479" y="1616321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87140-F5DF-4CE4-9029-5D2EB0087CF3}">
      <dsp:nvSpPr>
        <dsp:cNvPr id="0" name=""/>
        <dsp:cNvSpPr/>
      </dsp:nvSpPr>
      <dsp:spPr>
        <a:xfrm>
          <a:off x="356921" y="1546791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Green Simple Ratio (GSR)</a:t>
          </a:r>
          <a:endParaRPr lang="en-US" sz="1600" kern="1200"/>
        </a:p>
      </dsp:txBody>
      <dsp:txXfrm>
        <a:off x="356921" y="1546791"/>
        <a:ext cx="6501078" cy="309022"/>
      </dsp:txXfrm>
    </dsp:sp>
    <dsp:sp modelId="{A4FF5C93-E787-4F13-8B13-6872A9C4E8F1}">
      <dsp:nvSpPr>
        <dsp:cNvPr id="0" name=""/>
        <dsp:cNvSpPr/>
      </dsp:nvSpPr>
      <dsp:spPr>
        <a:xfrm>
          <a:off x="0" y="1933070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32A8A-8169-4D82-99F5-480F8090C101}">
      <dsp:nvSpPr>
        <dsp:cNvPr id="0" name=""/>
        <dsp:cNvSpPr/>
      </dsp:nvSpPr>
      <dsp:spPr>
        <a:xfrm>
          <a:off x="93479" y="2002600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C19B4-AC12-422E-9F25-724C919AF4A4}">
      <dsp:nvSpPr>
        <dsp:cNvPr id="0" name=""/>
        <dsp:cNvSpPr/>
      </dsp:nvSpPr>
      <dsp:spPr>
        <a:xfrm>
          <a:off x="356921" y="1933070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Non-Linear Index (NLI)</a:t>
          </a:r>
          <a:endParaRPr lang="en-US" sz="1600" kern="1200"/>
        </a:p>
      </dsp:txBody>
      <dsp:txXfrm>
        <a:off x="356921" y="1933070"/>
        <a:ext cx="6501078" cy="309022"/>
      </dsp:txXfrm>
    </dsp:sp>
    <dsp:sp modelId="{1DC11237-5E92-4EC7-90F9-767C916D0B71}">
      <dsp:nvSpPr>
        <dsp:cNvPr id="0" name=""/>
        <dsp:cNvSpPr/>
      </dsp:nvSpPr>
      <dsp:spPr>
        <a:xfrm>
          <a:off x="0" y="2319349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7EEE3-005D-4B70-A6BC-DCEC30AEE65B}">
      <dsp:nvSpPr>
        <dsp:cNvPr id="0" name=""/>
        <dsp:cNvSpPr/>
      </dsp:nvSpPr>
      <dsp:spPr>
        <a:xfrm>
          <a:off x="93479" y="2388879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CAE60-3F07-42EC-8944-28234A7BAB4D}">
      <dsp:nvSpPr>
        <dsp:cNvPr id="0" name=""/>
        <dsp:cNvSpPr/>
      </dsp:nvSpPr>
      <dsp:spPr>
        <a:xfrm>
          <a:off x="356921" y="2319349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 Modified Simple Ratio (MSR)</a:t>
          </a:r>
          <a:endParaRPr lang="en-US" sz="1600" kern="1200"/>
        </a:p>
      </dsp:txBody>
      <dsp:txXfrm>
        <a:off x="356921" y="2319349"/>
        <a:ext cx="6501078" cy="309022"/>
      </dsp:txXfrm>
    </dsp:sp>
    <dsp:sp modelId="{0AE4707A-E288-4025-B4F9-9DF665419A1A}">
      <dsp:nvSpPr>
        <dsp:cNvPr id="0" name=""/>
        <dsp:cNvSpPr/>
      </dsp:nvSpPr>
      <dsp:spPr>
        <a:xfrm>
          <a:off x="0" y="2705627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36B42-908E-4522-AE97-A637D732AA3B}">
      <dsp:nvSpPr>
        <dsp:cNvPr id="0" name=""/>
        <dsp:cNvSpPr/>
      </dsp:nvSpPr>
      <dsp:spPr>
        <a:xfrm>
          <a:off x="93479" y="2775158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EDEAD-6EEC-463D-ACD4-3DE84B9940DB}">
      <dsp:nvSpPr>
        <dsp:cNvPr id="0" name=""/>
        <dsp:cNvSpPr/>
      </dsp:nvSpPr>
      <dsp:spPr>
        <a:xfrm>
          <a:off x="356921" y="2705627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Optimized Soil-Adjusted Vegetation Index (OSAVI)</a:t>
          </a:r>
          <a:endParaRPr lang="en-US" sz="1600" kern="1200"/>
        </a:p>
      </dsp:txBody>
      <dsp:txXfrm>
        <a:off x="356921" y="2705627"/>
        <a:ext cx="6501078" cy="309022"/>
      </dsp:txXfrm>
    </dsp:sp>
    <dsp:sp modelId="{3A5B34D0-DC7F-4C24-AB02-AB8DD3C84822}">
      <dsp:nvSpPr>
        <dsp:cNvPr id="0" name=""/>
        <dsp:cNvSpPr/>
      </dsp:nvSpPr>
      <dsp:spPr>
        <a:xfrm>
          <a:off x="0" y="3091906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5D7B4-F7BF-467B-AA58-E4A6F83F194F}">
      <dsp:nvSpPr>
        <dsp:cNvPr id="0" name=""/>
        <dsp:cNvSpPr/>
      </dsp:nvSpPr>
      <dsp:spPr>
        <a:xfrm>
          <a:off x="93479" y="3161436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35954-E9A3-44B4-9E4D-664C7E9410F2}">
      <dsp:nvSpPr>
        <dsp:cNvPr id="0" name=""/>
        <dsp:cNvSpPr/>
      </dsp:nvSpPr>
      <dsp:spPr>
        <a:xfrm>
          <a:off x="356921" y="3091906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Green Normalized Difference Vegetation Index (GNDVI)</a:t>
          </a:r>
          <a:endParaRPr lang="en-US" sz="1600" kern="1200"/>
        </a:p>
      </dsp:txBody>
      <dsp:txXfrm>
        <a:off x="356921" y="3091906"/>
        <a:ext cx="6501078" cy="309022"/>
      </dsp:txXfrm>
    </dsp:sp>
    <dsp:sp modelId="{16ABAD1F-11A1-4852-A4F8-2CAE08765E77}">
      <dsp:nvSpPr>
        <dsp:cNvPr id="0" name=""/>
        <dsp:cNvSpPr/>
      </dsp:nvSpPr>
      <dsp:spPr>
        <a:xfrm>
          <a:off x="0" y="3478185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B3CDC-B4E6-4506-ADD0-8B7287A0110E}">
      <dsp:nvSpPr>
        <dsp:cNvPr id="0" name=""/>
        <dsp:cNvSpPr/>
      </dsp:nvSpPr>
      <dsp:spPr>
        <a:xfrm>
          <a:off x="93479" y="3547715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0F49-E3A7-4ACC-BD16-B366E26E52A8}">
      <dsp:nvSpPr>
        <dsp:cNvPr id="0" name=""/>
        <dsp:cNvSpPr/>
      </dsp:nvSpPr>
      <dsp:spPr>
        <a:xfrm>
          <a:off x="356921" y="3478185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Transformed Difference Vegetation Index (TDVI)</a:t>
          </a:r>
          <a:endParaRPr lang="en-US" sz="1600" kern="1200"/>
        </a:p>
      </dsp:txBody>
      <dsp:txXfrm>
        <a:off x="356921" y="3478185"/>
        <a:ext cx="6501078" cy="309022"/>
      </dsp:txXfrm>
    </dsp:sp>
    <dsp:sp modelId="{F6441BE6-8317-45D9-B3F7-24BE2570E9C0}">
      <dsp:nvSpPr>
        <dsp:cNvPr id="0" name=""/>
        <dsp:cNvSpPr/>
      </dsp:nvSpPr>
      <dsp:spPr>
        <a:xfrm>
          <a:off x="0" y="3864464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E3738-1088-4467-96D6-1809BB34EABD}">
      <dsp:nvSpPr>
        <dsp:cNvPr id="0" name=""/>
        <dsp:cNvSpPr/>
      </dsp:nvSpPr>
      <dsp:spPr>
        <a:xfrm>
          <a:off x="93479" y="3933994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736F-71A0-4B39-8F4E-C22458E3EAC8}">
      <dsp:nvSpPr>
        <dsp:cNvPr id="0" name=""/>
        <dsp:cNvSpPr/>
      </dsp:nvSpPr>
      <dsp:spPr>
        <a:xfrm>
          <a:off x="356921" y="3864464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Green Chlorophyll Index (CIG)</a:t>
          </a:r>
          <a:endParaRPr lang="en-US" sz="1600" kern="1200"/>
        </a:p>
      </dsp:txBody>
      <dsp:txXfrm>
        <a:off x="356921" y="3864464"/>
        <a:ext cx="6501078" cy="309022"/>
      </dsp:txXfrm>
    </dsp:sp>
    <dsp:sp modelId="{CF41671C-F995-4160-8C33-72771541AACE}">
      <dsp:nvSpPr>
        <dsp:cNvPr id="0" name=""/>
        <dsp:cNvSpPr/>
      </dsp:nvSpPr>
      <dsp:spPr>
        <a:xfrm>
          <a:off x="0" y="4250742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B577D-E19B-48B4-91EA-F6FCB76432F4}">
      <dsp:nvSpPr>
        <dsp:cNvPr id="0" name=""/>
        <dsp:cNvSpPr/>
      </dsp:nvSpPr>
      <dsp:spPr>
        <a:xfrm>
          <a:off x="93479" y="4320273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FC5BF-1D27-49B5-802A-39D1E85D4BDB}">
      <dsp:nvSpPr>
        <dsp:cNvPr id="0" name=""/>
        <dsp:cNvSpPr/>
      </dsp:nvSpPr>
      <dsp:spPr>
        <a:xfrm>
          <a:off x="356921" y="4250742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Green Difference Vegetation Index (GDV)</a:t>
          </a:r>
          <a:endParaRPr lang="en-US" sz="1600" kern="1200"/>
        </a:p>
      </dsp:txBody>
      <dsp:txXfrm>
        <a:off x="356921" y="4250742"/>
        <a:ext cx="6501078" cy="309022"/>
      </dsp:txXfrm>
    </dsp:sp>
    <dsp:sp modelId="{80471BF3-E7DE-4040-9598-E2ED99A2BB1E}">
      <dsp:nvSpPr>
        <dsp:cNvPr id="0" name=""/>
        <dsp:cNvSpPr/>
      </dsp:nvSpPr>
      <dsp:spPr>
        <a:xfrm>
          <a:off x="0" y="4637021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ED5CE-20D8-42CB-9939-1FF03B12B238}">
      <dsp:nvSpPr>
        <dsp:cNvPr id="0" name=""/>
        <dsp:cNvSpPr/>
      </dsp:nvSpPr>
      <dsp:spPr>
        <a:xfrm>
          <a:off x="93479" y="4706551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53A9E-0266-4EAC-8F01-AA4D545DC61C}">
      <dsp:nvSpPr>
        <dsp:cNvPr id="0" name=""/>
        <dsp:cNvSpPr/>
      </dsp:nvSpPr>
      <dsp:spPr>
        <a:xfrm>
          <a:off x="356921" y="4637021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Green-Red Vegetation Index(GRVI) </a:t>
          </a:r>
          <a:endParaRPr lang="en-US" sz="1600" kern="1200"/>
        </a:p>
      </dsp:txBody>
      <dsp:txXfrm>
        <a:off x="356921" y="4637021"/>
        <a:ext cx="6501078" cy="309022"/>
      </dsp:txXfrm>
    </dsp:sp>
    <dsp:sp modelId="{76C85EBF-7008-445C-9D69-4B7048B2081A}">
      <dsp:nvSpPr>
        <dsp:cNvPr id="0" name=""/>
        <dsp:cNvSpPr/>
      </dsp:nvSpPr>
      <dsp:spPr>
        <a:xfrm>
          <a:off x="0" y="5023300"/>
          <a:ext cx="6858000" cy="309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5D531-3788-4D78-BAD2-EDBA9FBD7386}">
      <dsp:nvSpPr>
        <dsp:cNvPr id="0" name=""/>
        <dsp:cNvSpPr/>
      </dsp:nvSpPr>
      <dsp:spPr>
        <a:xfrm>
          <a:off x="93479" y="5092830"/>
          <a:ext cx="169962" cy="169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52A5-A9C1-47C9-9B49-FCF8E6A73AE4}">
      <dsp:nvSpPr>
        <dsp:cNvPr id="0" name=""/>
        <dsp:cNvSpPr/>
      </dsp:nvSpPr>
      <dsp:spPr>
        <a:xfrm>
          <a:off x="356921" y="5023300"/>
          <a:ext cx="6501078" cy="30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05" tIns="32705" rIns="32705" bIns="327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F0302020204030204"/>
            </a:rPr>
            <a:t> Ratio Vegetation Index (RVI)</a:t>
          </a:r>
          <a:endParaRPr lang="en-US" sz="1600" kern="1200"/>
        </a:p>
      </dsp:txBody>
      <dsp:txXfrm>
        <a:off x="356921" y="5023300"/>
        <a:ext cx="6501078" cy="309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3744E-479F-40C8-AB66-8183D6074D24}">
      <dsp:nvSpPr>
        <dsp:cNvPr id="0" name=""/>
        <dsp:cNvSpPr/>
      </dsp:nvSpPr>
      <dsp:spPr>
        <a:xfrm>
          <a:off x="0" y="1597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11BE4-C4AA-4716-8257-467A84CE5E97}">
      <dsp:nvSpPr>
        <dsp:cNvPr id="0" name=""/>
        <dsp:cNvSpPr/>
      </dsp:nvSpPr>
      <dsp:spPr>
        <a:xfrm>
          <a:off x="244956" y="183796"/>
          <a:ext cx="445375" cy="445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BB98D-69A5-4851-9775-B0CA3184BC2D}">
      <dsp:nvSpPr>
        <dsp:cNvPr id="0" name=""/>
        <dsp:cNvSpPr/>
      </dsp:nvSpPr>
      <dsp:spPr>
        <a:xfrm>
          <a:off x="935289" y="1597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 and load dataset from Azure Blob Storage</a:t>
          </a:r>
        </a:p>
      </dsp:txBody>
      <dsp:txXfrm>
        <a:off x="935289" y="1597"/>
        <a:ext cx="9123110" cy="809774"/>
      </dsp:txXfrm>
    </dsp:sp>
    <dsp:sp modelId="{8458792C-7929-4FAE-B308-3B7335D4E88D}">
      <dsp:nvSpPr>
        <dsp:cNvPr id="0" name=""/>
        <dsp:cNvSpPr/>
      </dsp:nvSpPr>
      <dsp:spPr>
        <a:xfrm>
          <a:off x="0" y="1013815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A0880-E65C-420B-AD2E-3552205E6AF5}">
      <dsp:nvSpPr>
        <dsp:cNvPr id="0" name=""/>
        <dsp:cNvSpPr/>
      </dsp:nvSpPr>
      <dsp:spPr>
        <a:xfrm>
          <a:off x="244956" y="1196015"/>
          <a:ext cx="445375" cy="445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29A73-00C5-4B7B-8590-EA6D4880A200}">
      <dsp:nvSpPr>
        <dsp:cNvPr id="0" name=""/>
        <dsp:cNvSpPr/>
      </dsp:nvSpPr>
      <dsp:spPr>
        <a:xfrm>
          <a:off x="935289" y="1013815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Configure and run experiment</a:t>
          </a:r>
        </a:p>
      </dsp:txBody>
      <dsp:txXfrm>
        <a:off x="935289" y="1013815"/>
        <a:ext cx="9123110" cy="809774"/>
      </dsp:txXfrm>
    </dsp:sp>
    <dsp:sp modelId="{BA6DAE67-9118-48B9-A7F6-9D8EC0C35CAE}">
      <dsp:nvSpPr>
        <dsp:cNvPr id="0" name=""/>
        <dsp:cNvSpPr/>
      </dsp:nvSpPr>
      <dsp:spPr>
        <a:xfrm>
          <a:off x="0" y="2026033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83C11-8884-4299-B40E-A19700D8C432}">
      <dsp:nvSpPr>
        <dsp:cNvPr id="0" name=""/>
        <dsp:cNvSpPr/>
      </dsp:nvSpPr>
      <dsp:spPr>
        <a:xfrm>
          <a:off x="244956" y="2208233"/>
          <a:ext cx="445375" cy="445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3F163-F267-48CB-BDA2-29BE8FC5AF64}">
      <dsp:nvSpPr>
        <dsp:cNvPr id="0" name=""/>
        <dsp:cNvSpPr/>
      </dsp:nvSpPr>
      <dsp:spPr>
        <a:xfrm>
          <a:off x="935289" y="2026033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Azure Auto ML generates the best model by running several training algorithms</a:t>
          </a:r>
        </a:p>
      </dsp:txBody>
      <dsp:txXfrm>
        <a:off x="935289" y="2026033"/>
        <a:ext cx="9123110" cy="809774"/>
      </dsp:txXfrm>
    </dsp:sp>
    <dsp:sp modelId="{8320611D-60A2-4428-8E85-16166B85360E}">
      <dsp:nvSpPr>
        <dsp:cNvPr id="0" name=""/>
        <dsp:cNvSpPr/>
      </dsp:nvSpPr>
      <dsp:spPr>
        <a:xfrm>
          <a:off x="0" y="3038251"/>
          <a:ext cx="10058399" cy="8097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BDEBB-66BE-473C-B25A-4337D37580BD}">
      <dsp:nvSpPr>
        <dsp:cNvPr id="0" name=""/>
        <dsp:cNvSpPr/>
      </dsp:nvSpPr>
      <dsp:spPr>
        <a:xfrm>
          <a:off x="244956" y="3220451"/>
          <a:ext cx="445375" cy="445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34B7A-6B34-46D2-AADD-8B5F155F54C5}">
      <dsp:nvSpPr>
        <dsp:cNvPr id="0" name=""/>
        <dsp:cNvSpPr/>
      </dsp:nvSpPr>
      <dsp:spPr>
        <a:xfrm>
          <a:off x="935289" y="3038251"/>
          <a:ext cx="9123110" cy="809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01" tIns="85701" rIns="85701" bIns="857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 Model</a:t>
          </a:r>
        </a:p>
      </dsp:txBody>
      <dsp:txXfrm>
        <a:off x="935289" y="3038251"/>
        <a:ext cx="9123110" cy="8097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EC8BF-9F12-4743-B7C3-EBC076C2AB6E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DE4C3E-EEDE-4E06-B433-823A815B0585}">
      <dsp:nvSpPr>
        <dsp:cNvPr id="0" name=""/>
        <dsp:cNvSpPr/>
      </dsp:nvSpPr>
      <dsp:spPr>
        <a:xfrm>
          <a:off x="0" y="0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Validation:</a:t>
          </a:r>
          <a:endParaRPr lang="en-US" sz="2200" kern="1200" dirty="0"/>
        </a:p>
      </dsp:txBody>
      <dsp:txXfrm>
        <a:off x="0" y="0"/>
        <a:ext cx="10058399" cy="481203"/>
      </dsp:txXfrm>
    </dsp:sp>
    <dsp:sp modelId="{517FD7B2-9F7B-490A-BC58-83190661B93A}">
      <dsp:nvSpPr>
        <dsp:cNvPr id="0" name=""/>
        <dsp:cNvSpPr/>
      </dsp:nvSpPr>
      <dsp:spPr>
        <a:xfrm>
          <a:off x="0" y="481202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68FCD-E6C7-4835-920B-2EBEC138FCD7}">
      <dsp:nvSpPr>
        <dsp:cNvPr id="0" name=""/>
        <dsp:cNvSpPr/>
      </dsp:nvSpPr>
      <dsp:spPr>
        <a:xfrm>
          <a:off x="0" y="481203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entury Gothic" panose="020F0302020204030204"/>
            </a:rPr>
            <a:t> </a:t>
          </a:r>
          <a:r>
            <a:rPr lang="en-US" sz="2200" kern="1200" dirty="0"/>
            <a:t> </a:t>
          </a:r>
          <a:r>
            <a:rPr lang="en-US" sz="2200" kern="1200" dirty="0">
              <a:latin typeface="Century Gothic" panose="020F0302020204030204"/>
            </a:rPr>
            <a:t>    </a:t>
          </a:r>
          <a:r>
            <a:rPr lang="en-US" sz="2200" kern="1200" dirty="0"/>
            <a:t>Training Data: 70%</a:t>
          </a:r>
        </a:p>
      </dsp:txBody>
      <dsp:txXfrm>
        <a:off x="0" y="481203"/>
        <a:ext cx="10058399" cy="481203"/>
      </dsp:txXfrm>
    </dsp:sp>
    <dsp:sp modelId="{FA26C248-4882-4202-8886-E6B50898959A}">
      <dsp:nvSpPr>
        <dsp:cNvPr id="0" name=""/>
        <dsp:cNvSpPr/>
      </dsp:nvSpPr>
      <dsp:spPr>
        <a:xfrm>
          <a:off x="0" y="962405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965D05-14F7-4445-A9EE-BA50E4876281}">
      <dsp:nvSpPr>
        <dsp:cNvPr id="0" name=""/>
        <dsp:cNvSpPr/>
      </dsp:nvSpPr>
      <dsp:spPr>
        <a:xfrm>
          <a:off x="0" y="962406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entury Gothic" panose="020F0302020204030204"/>
            </a:rPr>
            <a:t> </a:t>
          </a:r>
          <a:r>
            <a:rPr lang="en-US" sz="2200" kern="1200" dirty="0"/>
            <a:t> </a:t>
          </a:r>
          <a:r>
            <a:rPr lang="en-US" sz="2200" kern="1200" dirty="0">
              <a:latin typeface="Century Gothic" panose="020F0302020204030204"/>
            </a:rPr>
            <a:t>    </a:t>
          </a:r>
          <a:r>
            <a:rPr lang="en-US" sz="2200" kern="1200" dirty="0"/>
            <a:t>Testing Data: 30% </a:t>
          </a:r>
        </a:p>
      </dsp:txBody>
      <dsp:txXfrm>
        <a:off x="0" y="962406"/>
        <a:ext cx="10058399" cy="481203"/>
      </dsp:txXfrm>
    </dsp:sp>
    <dsp:sp modelId="{E762E160-858C-40EB-93B8-0A1D34E4B08E}">
      <dsp:nvSpPr>
        <dsp:cNvPr id="0" name=""/>
        <dsp:cNvSpPr/>
      </dsp:nvSpPr>
      <dsp:spPr>
        <a:xfrm>
          <a:off x="0" y="1443609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8B4473-58F1-41A7-8E19-1502F228B589}">
      <dsp:nvSpPr>
        <dsp:cNvPr id="0" name=""/>
        <dsp:cNvSpPr/>
      </dsp:nvSpPr>
      <dsp:spPr>
        <a:xfrm>
          <a:off x="0" y="1443609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Primary Performance Metric:</a:t>
          </a:r>
          <a:endParaRPr lang="en-US" sz="2200" kern="1200" dirty="0"/>
        </a:p>
      </dsp:txBody>
      <dsp:txXfrm>
        <a:off x="0" y="1443609"/>
        <a:ext cx="10058399" cy="481203"/>
      </dsp:txXfrm>
    </dsp:sp>
    <dsp:sp modelId="{13147556-E61D-441C-8931-333289802C91}">
      <dsp:nvSpPr>
        <dsp:cNvPr id="0" name=""/>
        <dsp:cNvSpPr/>
      </dsp:nvSpPr>
      <dsp:spPr>
        <a:xfrm>
          <a:off x="0" y="1924811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1304DE-92B5-41D0-A405-BB1E26297A4C}">
      <dsp:nvSpPr>
        <dsp:cNvPr id="0" name=""/>
        <dsp:cNvSpPr/>
      </dsp:nvSpPr>
      <dsp:spPr>
        <a:xfrm>
          <a:off x="0" y="1924812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entury Gothic" panose="020F0302020204030204"/>
            </a:rPr>
            <a:t> </a:t>
          </a:r>
          <a:r>
            <a:rPr lang="en-US" sz="2200" kern="1200" dirty="0"/>
            <a:t> </a:t>
          </a:r>
          <a:r>
            <a:rPr lang="en-US" sz="2200" kern="1200" dirty="0">
              <a:latin typeface="Century Gothic" panose="020F0302020204030204"/>
            </a:rPr>
            <a:t>    </a:t>
          </a:r>
          <a:r>
            <a:rPr lang="en-US" sz="2200" kern="1200" dirty="0"/>
            <a:t>Accuracy</a:t>
          </a:r>
        </a:p>
      </dsp:txBody>
      <dsp:txXfrm>
        <a:off x="0" y="1924812"/>
        <a:ext cx="10058399" cy="481203"/>
      </dsp:txXfrm>
    </dsp:sp>
    <dsp:sp modelId="{4475DE0D-F5E9-49AE-9F44-B44AF9B7D2E6}">
      <dsp:nvSpPr>
        <dsp:cNvPr id="0" name=""/>
        <dsp:cNvSpPr/>
      </dsp:nvSpPr>
      <dsp:spPr>
        <a:xfrm>
          <a:off x="0" y="2406015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7B0E05-35E4-49AC-8A64-7D1265BB25F2}">
      <dsp:nvSpPr>
        <dsp:cNvPr id="0" name=""/>
        <dsp:cNvSpPr/>
      </dsp:nvSpPr>
      <dsp:spPr>
        <a:xfrm>
          <a:off x="0" y="2406015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Two separate Models:</a:t>
          </a:r>
          <a:endParaRPr lang="en-US" sz="2200" kern="1200" dirty="0"/>
        </a:p>
      </dsp:txBody>
      <dsp:txXfrm>
        <a:off x="0" y="2406015"/>
        <a:ext cx="10058399" cy="481203"/>
      </dsp:txXfrm>
    </dsp:sp>
    <dsp:sp modelId="{74C48B57-B763-4CAD-96C4-700EB032B914}">
      <dsp:nvSpPr>
        <dsp:cNvPr id="0" name=""/>
        <dsp:cNvSpPr/>
      </dsp:nvSpPr>
      <dsp:spPr>
        <a:xfrm>
          <a:off x="0" y="2887218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977B53-5529-45CC-BA4F-5131570C0D3D}">
      <dsp:nvSpPr>
        <dsp:cNvPr id="0" name=""/>
        <dsp:cNvSpPr/>
      </dsp:nvSpPr>
      <dsp:spPr>
        <a:xfrm>
          <a:off x="0" y="2887218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entury Gothic" panose="020F0302020204030204"/>
            </a:rPr>
            <a:t> </a:t>
          </a:r>
          <a:r>
            <a:rPr lang="en-US" sz="2200" kern="1200" dirty="0"/>
            <a:t> </a:t>
          </a:r>
          <a:r>
            <a:rPr lang="en-US" sz="2200" kern="1200" dirty="0">
              <a:latin typeface="Century Gothic" panose="020F0302020204030204"/>
            </a:rPr>
            <a:t>    </a:t>
          </a:r>
          <a:r>
            <a:rPr lang="en-US" sz="2200" kern="1200" dirty="0"/>
            <a:t>ADP</a:t>
          </a:r>
        </a:p>
      </dsp:txBody>
      <dsp:txXfrm>
        <a:off x="0" y="2887218"/>
        <a:ext cx="10058399" cy="481203"/>
      </dsp:txXfrm>
    </dsp:sp>
    <dsp:sp modelId="{3EEF586D-41F0-4295-B31D-55B57F07620F}">
      <dsp:nvSpPr>
        <dsp:cNvPr id="0" name=""/>
        <dsp:cNvSpPr/>
      </dsp:nvSpPr>
      <dsp:spPr>
        <a:xfrm>
          <a:off x="0" y="3368421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BAC303B-ED84-4FF2-A91A-3C720FB08842}">
      <dsp:nvSpPr>
        <dsp:cNvPr id="0" name=""/>
        <dsp:cNvSpPr/>
      </dsp:nvSpPr>
      <dsp:spPr>
        <a:xfrm>
          <a:off x="0" y="3368421"/>
          <a:ext cx="10058399" cy="48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entury Gothic" panose="020F0302020204030204"/>
            </a:rPr>
            <a:t>      </a:t>
          </a:r>
          <a:r>
            <a:rPr lang="en-US" sz="2200" kern="1200" dirty="0"/>
            <a:t>DDP</a:t>
          </a:r>
        </a:p>
      </dsp:txBody>
      <dsp:txXfrm>
        <a:off x="0" y="3368421"/>
        <a:ext cx="10058399" cy="4812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792A8-320E-430E-BFFD-0AE9500E89A0}">
      <dsp:nvSpPr>
        <dsp:cNvPr id="0" name=""/>
        <dsp:cNvSpPr/>
      </dsp:nvSpPr>
      <dsp:spPr>
        <a:xfrm>
          <a:off x="938775" y="956481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23A96-E503-4CD7-B00A-86ADE7F66495}">
      <dsp:nvSpPr>
        <dsp:cNvPr id="0" name=""/>
        <dsp:cNvSpPr/>
      </dsp:nvSpPr>
      <dsp:spPr>
        <a:xfrm>
          <a:off x="372805" y="21731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entury Gothic" panose="020F0302020204030204"/>
            </a:rPr>
            <a:t>Azure</a:t>
          </a:r>
          <a:r>
            <a:rPr lang="en-US" sz="1500" b="0" i="0" u="none" strike="noStrike" kern="1200" cap="none" baseline="0" noProof="0">
              <a:latin typeface="Century Gothic"/>
            </a:rPr>
            <a:t> Cloud Computing Capabilities</a:t>
          </a:r>
          <a:endParaRPr lang="en-US" sz="1500" kern="1200"/>
        </a:p>
      </dsp:txBody>
      <dsp:txXfrm>
        <a:off x="372805" y="2173142"/>
        <a:ext cx="2058075" cy="720000"/>
      </dsp:txXfrm>
    </dsp:sp>
    <dsp:sp modelId="{8B7A5C9A-DF23-44CD-963A-5A0F4EECFE72}">
      <dsp:nvSpPr>
        <dsp:cNvPr id="0" name=""/>
        <dsp:cNvSpPr/>
      </dsp:nvSpPr>
      <dsp:spPr>
        <a:xfrm>
          <a:off x="3357014" y="956481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46A08-2124-4C24-8D70-3E750B5F5F47}">
      <dsp:nvSpPr>
        <dsp:cNvPr id="0" name=""/>
        <dsp:cNvSpPr/>
      </dsp:nvSpPr>
      <dsp:spPr>
        <a:xfrm>
          <a:off x="2791043" y="21731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cap="none" baseline="0" noProof="0">
              <a:latin typeface="Century Gothic"/>
            </a:rPr>
            <a:t>Machine Learning Techniques</a:t>
          </a:r>
        </a:p>
      </dsp:txBody>
      <dsp:txXfrm>
        <a:off x="2791043" y="2173142"/>
        <a:ext cx="2058075" cy="720000"/>
      </dsp:txXfrm>
    </dsp:sp>
    <dsp:sp modelId="{CC7A7146-1D66-4A6C-A3E7-518E6B8760B0}">
      <dsp:nvSpPr>
        <dsp:cNvPr id="0" name=""/>
        <dsp:cNvSpPr/>
      </dsp:nvSpPr>
      <dsp:spPr>
        <a:xfrm>
          <a:off x="5775252" y="956481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ADD40-0D6A-48E0-ABE8-D00A310F7C4D}">
      <dsp:nvSpPr>
        <dsp:cNvPr id="0" name=""/>
        <dsp:cNvSpPr/>
      </dsp:nvSpPr>
      <dsp:spPr>
        <a:xfrm>
          <a:off x="5209281" y="21731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entury Gothic" panose="020F0302020204030204"/>
            </a:rPr>
            <a:t>GUI design</a:t>
          </a:r>
          <a:endParaRPr lang="en-US" sz="1500" kern="1200"/>
        </a:p>
      </dsp:txBody>
      <dsp:txXfrm>
        <a:off x="5209281" y="2173142"/>
        <a:ext cx="2058075" cy="720000"/>
      </dsp:txXfrm>
    </dsp:sp>
    <dsp:sp modelId="{4FCFE6F0-CC86-4FC4-A2D1-F8FE6DD7508F}">
      <dsp:nvSpPr>
        <dsp:cNvPr id="0" name=""/>
        <dsp:cNvSpPr/>
      </dsp:nvSpPr>
      <dsp:spPr>
        <a:xfrm>
          <a:off x="8193490" y="956481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8E2F1-0FB9-4DCC-AA6C-014D90957772}">
      <dsp:nvSpPr>
        <dsp:cNvPr id="0" name=""/>
        <dsp:cNvSpPr/>
      </dsp:nvSpPr>
      <dsp:spPr>
        <a:xfrm>
          <a:off x="7627519" y="21731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entury Gothic" panose="020F0302020204030204"/>
            </a:rPr>
            <a:t>Image Processing</a:t>
          </a:r>
        </a:p>
      </dsp:txBody>
      <dsp:txXfrm>
        <a:off x="7627519" y="2173142"/>
        <a:ext cx="2058075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31328-3F8D-4878-B831-AB11D71F6552}">
      <dsp:nvSpPr>
        <dsp:cNvPr id="0" name=""/>
        <dsp:cNvSpPr/>
      </dsp:nvSpPr>
      <dsp:spPr>
        <a:xfrm>
          <a:off x="531067" y="135792"/>
          <a:ext cx="1194418" cy="11944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BDD51-00EC-4D6E-9560-3148EFE54BDE}">
      <dsp:nvSpPr>
        <dsp:cNvPr id="0" name=""/>
        <dsp:cNvSpPr/>
      </dsp:nvSpPr>
      <dsp:spPr>
        <a:xfrm>
          <a:off x="785615" y="390340"/>
          <a:ext cx="685321" cy="685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E7311-1ED4-4B27-A465-42A684CBD8EB}">
      <dsp:nvSpPr>
        <dsp:cNvPr id="0" name=""/>
        <dsp:cNvSpPr/>
      </dsp:nvSpPr>
      <dsp:spPr>
        <a:xfrm>
          <a:off x="149245" y="1702242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u="none" strike="noStrike" kern="1200" cap="none" baseline="0" noProof="0">
              <a:latin typeface="Century Gothic"/>
            </a:rPr>
            <a:t>Team Calls</a:t>
          </a:r>
        </a:p>
      </dsp:txBody>
      <dsp:txXfrm>
        <a:off x="149245" y="1702242"/>
        <a:ext cx="1958062" cy="720000"/>
      </dsp:txXfrm>
    </dsp:sp>
    <dsp:sp modelId="{ADD835C7-EE3F-4A8B-858B-0009B840EEC5}">
      <dsp:nvSpPr>
        <dsp:cNvPr id="0" name=""/>
        <dsp:cNvSpPr/>
      </dsp:nvSpPr>
      <dsp:spPr>
        <a:xfrm>
          <a:off x="2831790" y="135792"/>
          <a:ext cx="1194418" cy="11944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CD030-44FC-4D2A-AECC-464F78583E62}">
      <dsp:nvSpPr>
        <dsp:cNvPr id="0" name=""/>
        <dsp:cNvSpPr/>
      </dsp:nvSpPr>
      <dsp:spPr>
        <a:xfrm>
          <a:off x="3086339" y="390340"/>
          <a:ext cx="685321" cy="685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8AD8C-BDF5-43EE-8F4F-C2DD63458410}">
      <dsp:nvSpPr>
        <dsp:cNvPr id="0" name=""/>
        <dsp:cNvSpPr/>
      </dsp:nvSpPr>
      <dsp:spPr>
        <a:xfrm>
          <a:off x="2449968" y="1702242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u="none" strike="noStrike" kern="1200" cap="none" baseline="0" noProof="0">
              <a:latin typeface="Century Gothic"/>
            </a:rPr>
            <a:t>Meeting Summary</a:t>
          </a:r>
        </a:p>
      </dsp:txBody>
      <dsp:txXfrm>
        <a:off x="2449968" y="1702242"/>
        <a:ext cx="1958062" cy="720000"/>
      </dsp:txXfrm>
    </dsp:sp>
    <dsp:sp modelId="{446D0650-F716-41CF-AE40-16CA655B321C}">
      <dsp:nvSpPr>
        <dsp:cNvPr id="0" name=""/>
        <dsp:cNvSpPr/>
      </dsp:nvSpPr>
      <dsp:spPr>
        <a:xfrm>
          <a:off x="5132514" y="135792"/>
          <a:ext cx="1194418" cy="11944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5C5E5-F2CB-428F-A3A0-E14FF954AE05}">
      <dsp:nvSpPr>
        <dsp:cNvPr id="0" name=""/>
        <dsp:cNvSpPr/>
      </dsp:nvSpPr>
      <dsp:spPr>
        <a:xfrm>
          <a:off x="5387062" y="390340"/>
          <a:ext cx="685321" cy="685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4E1C3-622C-404E-9584-FB958FC80EAB}">
      <dsp:nvSpPr>
        <dsp:cNvPr id="0" name=""/>
        <dsp:cNvSpPr/>
      </dsp:nvSpPr>
      <dsp:spPr>
        <a:xfrm>
          <a:off x="4750692" y="1702242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u="none" strike="noStrike" kern="1200" cap="none" baseline="0" noProof="0">
              <a:latin typeface="Century Gothic"/>
            </a:rPr>
            <a:t>Second Set of Eyes</a:t>
          </a:r>
        </a:p>
      </dsp:txBody>
      <dsp:txXfrm>
        <a:off x="4750692" y="1702242"/>
        <a:ext cx="1958062" cy="720000"/>
      </dsp:txXfrm>
    </dsp:sp>
    <dsp:sp modelId="{26F5CD85-9030-4269-9324-D7781E3EEE06}">
      <dsp:nvSpPr>
        <dsp:cNvPr id="0" name=""/>
        <dsp:cNvSpPr/>
      </dsp:nvSpPr>
      <dsp:spPr>
        <a:xfrm>
          <a:off x="1681429" y="2911757"/>
          <a:ext cx="1194418" cy="11944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1CBB-3F53-4534-A7DF-ADE50BAC0A94}">
      <dsp:nvSpPr>
        <dsp:cNvPr id="0" name=""/>
        <dsp:cNvSpPr/>
      </dsp:nvSpPr>
      <dsp:spPr>
        <a:xfrm>
          <a:off x="1935977" y="3166305"/>
          <a:ext cx="685321" cy="685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20119-83D2-4488-8A8E-6E0EB952FEB7}">
      <dsp:nvSpPr>
        <dsp:cNvPr id="0" name=""/>
        <dsp:cNvSpPr/>
      </dsp:nvSpPr>
      <dsp:spPr>
        <a:xfrm>
          <a:off x="1299607" y="4478207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latin typeface="Century Gothic" panose="020F0302020204030204"/>
            </a:rPr>
            <a:t>Teaching</a:t>
          </a:r>
        </a:p>
      </dsp:txBody>
      <dsp:txXfrm>
        <a:off x="1299607" y="4478207"/>
        <a:ext cx="1958062" cy="720000"/>
      </dsp:txXfrm>
    </dsp:sp>
    <dsp:sp modelId="{91AD93E0-A77D-473F-92E8-322DCA42B19B}">
      <dsp:nvSpPr>
        <dsp:cNvPr id="0" name=""/>
        <dsp:cNvSpPr/>
      </dsp:nvSpPr>
      <dsp:spPr>
        <a:xfrm>
          <a:off x="3982152" y="2911757"/>
          <a:ext cx="1194418" cy="119441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63A7-21A8-42A2-8D1F-6FDC4E4FBBCF}">
      <dsp:nvSpPr>
        <dsp:cNvPr id="0" name=""/>
        <dsp:cNvSpPr/>
      </dsp:nvSpPr>
      <dsp:spPr>
        <a:xfrm>
          <a:off x="4236700" y="3166305"/>
          <a:ext cx="685321" cy="6853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DE423-65A1-4059-9F7E-23FD0DF0FA7A}">
      <dsp:nvSpPr>
        <dsp:cNvPr id="0" name=""/>
        <dsp:cNvSpPr/>
      </dsp:nvSpPr>
      <dsp:spPr>
        <a:xfrm>
          <a:off x="3600330" y="4478207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latin typeface="Century Gothic" panose="020F0302020204030204"/>
            </a:rPr>
            <a:t>Screen Sharing</a:t>
          </a:r>
          <a:endParaRPr lang="en-US" sz="2300" kern="1200"/>
        </a:p>
      </dsp:txBody>
      <dsp:txXfrm>
        <a:off x="3600330" y="4478207"/>
        <a:ext cx="19580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Stress Relief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 cloud-based machine learning tool to ease stress in identifying stress resistant bean genotypes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5824-03F4-4999-B6BA-41F62CFE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751399"/>
          </a:xfrm>
        </p:spPr>
        <p:txBody>
          <a:bodyPr/>
          <a:lstStyle/>
          <a:p>
            <a:r>
              <a:rPr lang="en-US"/>
              <a:t>Stress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51647-0DFB-4404-8E46-0DBF03C6C16D}"/>
              </a:ext>
            </a:extLst>
          </p:cNvPr>
          <p:cNvSpPr txBox="1"/>
          <p:nvPr/>
        </p:nvSpPr>
        <p:spPr>
          <a:xfrm>
            <a:off x="8280700" y="3225512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 based stress map</a:t>
            </a:r>
          </a:p>
        </p:txBody>
      </p:sp>
      <p:pic>
        <p:nvPicPr>
          <p:cNvPr id="3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45E98791-E46E-4D9D-9A89-FC4F5CB95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t="4587" r="5500" b="8257"/>
          <a:stretch/>
        </p:blipFill>
        <p:spPr>
          <a:xfrm>
            <a:off x="206829" y="1173117"/>
            <a:ext cx="7679001" cy="436108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2A0B57-53C3-447A-BF57-209496B44C9A}"/>
              </a:ext>
            </a:extLst>
          </p:cNvPr>
          <p:cNvCxnSpPr/>
          <p:nvPr/>
        </p:nvCxnSpPr>
        <p:spPr>
          <a:xfrm>
            <a:off x="5638800" y="2971800"/>
            <a:ext cx="911678" cy="9116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0D46500-22B5-477B-A7CE-A96FFDD3186B}"/>
              </a:ext>
            </a:extLst>
          </p:cNvPr>
          <p:cNvSpPr/>
          <p:nvPr/>
        </p:nvSpPr>
        <p:spPr>
          <a:xfrm>
            <a:off x="3944711" y="1168854"/>
            <a:ext cx="3946071" cy="436789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64A62-2A54-4A32-9B3A-A86DC8F77A02}"/>
              </a:ext>
            </a:extLst>
          </p:cNvPr>
          <p:cNvSpPr/>
          <p:nvPr/>
        </p:nvSpPr>
        <p:spPr>
          <a:xfrm>
            <a:off x="202746" y="1168853"/>
            <a:ext cx="3796393" cy="4367893"/>
          </a:xfrm>
          <a:prstGeom prst="rect">
            <a:avLst/>
          </a:prstGeom>
          <a:noFill/>
          <a:ln w="57150">
            <a:solidFill>
              <a:srgbClr val="F8D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C2D62-F148-47C9-8CA0-E4077AE40A04}"/>
              </a:ext>
            </a:extLst>
          </p:cNvPr>
          <p:cNvSpPr txBox="1"/>
          <p:nvPr/>
        </p:nvSpPr>
        <p:spPr>
          <a:xfrm>
            <a:off x="5357133" y="56564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ADP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68FF2-6C0B-4BDD-A254-A38931887281}"/>
              </a:ext>
            </a:extLst>
          </p:cNvPr>
          <p:cNvSpPr txBox="1"/>
          <p:nvPr/>
        </p:nvSpPr>
        <p:spPr>
          <a:xfrm>
            <a:off x="1594757" y="56088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0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-60148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Now for a DEMO</a:t>
            </a:r>
          </a:p>
        </p:txBody>
      </p:sp>
    </p:spTree>
    <p:extLst>
      <p:ext uri="{BB962C8B-B14F-4D97-AF65-F5344CB8AC3E}">
        <p14:creationId xmlns:p14="http://schemas.microsoft.com/office/powerpoint/2010/main" val="399882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             Classification Model with </a:t>
            </a:r>
            <a:br>
              <a:rPr lang="en-US" dirty="0"/>
            </a:br>
            <a:r>
              <a:rPr lang="en-US" dirty="0"/>
              <a:t>              </a:t>
            </a:r>
            <a:r>
              <a:rPr lang="en-US" dirty="0">
                <a:solidFill>
                  <a:srgbClr val="C00000"/>
                </a:solidFill>
              </a:rPr>
              <a:t>Automated ML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A1CB09-F689-4003-982C-72EB63A73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734198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71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Experimental Setup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255C6-E131-4406-A68D-6C0F42A8A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747753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31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B4F416C-3C07-4A2C-8A55-A31CB5E7E175}"/>
              </a:ext>
            </a:extLst>
          </p:cNvPr>
          <p:cNvSpPr txBox="1"/>
          <p:nvPr/>
        </p:nvSpPr>
        <p:spPr>
          <a:xfrm>
            <a:off x="66853" y="87161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DDP Model 1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02DE4-AE1E-4BCC-8381-CA153A80E9A5}"/>
              </a:ext>
            </a:extLst>
          </p:cNvPr>
          <p:cNvSpPr txBox="1"/>
          <p:nvPr/>
        </p:nvSpPr>
        <p:spPr>
          <a:xfrm>
            <a:off x="64486" y="3368348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DDP Model 2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C5352-7060-4001-8A6D-554822222217}"/>
              </a:ext>
            </a:extLst>
          </p:cNvPr>
          <p:cNvSpPr txBox="1"/>
          <p:nvPr/>
        </p:nvSpPr>
        <p:spPr>
          <a:xfrm>
            <a:off x="8269436" y="1562966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DDP Model 1 : 3 Vis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DEBB0-E135-4D29-9F2C-1567403ACEAD}"/>
              </a:ext>
            </a:extLst>
          </p:cNvPr>
          <p:cNvSpPr txBox="1"/>
          <p:nvPr/>
        </p:nvSpPr>
        <p:spPr>
          <a:xfrm>
            <a:off x="8269435" y="2569893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DDP Model 2 : 14 Vis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3DF11-5C50-4AAA-AFB9-9E0C094AC9A8}"/>
              </a:ext>
            </a:extLst>
          </p:cNvPr>
          <p:cNvSpPr txBox="1"/>
          <p:nvPr/>
        </p:nvSpPr>
        <p:spPr>
          <a:xfrm>
            <a:off x="8269434" y="3753714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ADP Model 1 : 3 Vis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D761-F70D-4307-84FA-096792409B04}"/>
              </a:ext>
            </a:extLst>
          </p:cNvPr>
          <p:cNvSpPr txBox="1"/>
          <p:nvPr/>
        </p:nvSpPr>
        <p:spPr>
          <a:xfrm>
            <a:off x="8269433" y="5060000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ADP Model 2 : 14 Vis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23B2D8-96A4-45A7-9466-9AD59276381B}"/>
              </a:ext>
            </a:extLst>
          </p:cNvPr>
          <p:cNvSpPr txBox="1">
            <a:spLocks/>
          </p:cNvSpPr>
          <p:nvPr/>
        </p:nvSpPr>
        <p:spPr>
          <a:xfrm>
            <a:off x="8271242" y="451934"/>
            <a:ext cx="3161963" cy="87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000"/>
              <a:t>Yield prediction Models</a:t>
            </a:r>
          </a:p>
        </p:txBody>
      </p:sp>
      <p:pic>
        <p:nvPicPr>
          <p:cNvPr id="3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FD984B7-DDE2-43B2-8605-2B1F757E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8" t="23962" r="196" b="8189"/>
          <a:stretch/>
        </p:blipFill>
        <p:spPr>
          <a:xfrm>
            <a:off x="43080" y="455670"/>
            <a:ext cx="5643493" cy="2914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5CDCE-12B1-45C1-B07E-C9BA68817608}"/>
              </a:ext>
            </a:extLst>
          </p:cNvPr>
          <p:cNvSpPr txBox="1"/>
          <p:nvPr/>
        </p:nvSpPr>
        <p:spPr>
          <a:xfrm>
            <a:off x="4558747" y="1831006"/>
            <a:ext cx="3659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Best Model: Voting Ensemble</a:t>
            </a:r>
          </a:p>
          <a:p>
            <a:endParaRPr lang="en-US" dirty="0"/>
          </a:p>
          <a:p>
            <a:r>
              <a:rPr lang="en-US" dirty="0"/>
              <a:t>Model Accuracy: 74.0%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E8ADA07-A951-41A0-8722-E6D833405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" t="6114" r="1862" b="2527"/>
          <a:stretch/>
        </p:blipFill>
        <p:spPr>
          <a:xfrm>
            <a:off x="42693" y="3749603"/>
            <a:ext cx="5736213" cy="3107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51DBBE-2402-457D-9DF0-1D6774414826}"/>
              </a:ext>
            </a:extLst>
          </p:cNvPr>
          <p:cNvSpPr txBox="1"/>
          <p:nvPr/>
        </p:nvSpPr>
        <p:spPr>
          <a:xfrm>
            <a:off x="4558747" y="5530571"/>
            <a:ext cx="3659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Best Model: Min Max Scaler</a:t>
            </a:r>
          </a:p>
          <a:p>
            <a:endParaRPr lang="en-US" b="1" dirty="0"/>
          </a:p>
          <a:p>
            <a:r>
              <a:rPr lang="en-US" b="1" dirty="0"/>
              <a:t>Model Accuracy: 76.7%</a:t>
            </a:r>
            <a:endParaRPr lang="en-US" dirty="0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6A2EF13-45A7-44C1-B16E-87CB0D4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8" y="525080"/>
            <a:ext cx="3946357" cy="25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4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B7A7D10-D8E4-4404-BE36-4A0A6E19E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" t="7742" r="3697" b="3943"/>
          <a:stretch/>
        </p:blipFill>
        <p:spPr>
          <a:xfrm>
            <a:off x="54986" y="491011"/>
            <a:ext cx="6163920" cy="30240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4F416C-3C07-4A2C-8A55-A31CB5E7E175}"/>
              </a:ext>
            </a:extLst>
          </p:cNvPr>
          <p:cNvSpPr txBox="1"/>
          <p:nvPr/>
        </p:nvSpPr>
        <p:spPr>
          <a:xfrm>
            <a:off x="66853" y="87161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ADP Model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02DE4-AE1E-4BCC-8381-CA153A80E9A5}"/>
              </a:ext>
            </a:extLst>
          </p:cNvPr>
          <p:cNvSpPr txBox="1"/>
          <p:nvPr/>
        </p:nvSpPr>
        <p:spPr>
          <a:xfrm>
            <a:off x="64486" y="3335218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ADP Model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C5352-7060-4001-8A6D-554822222217}"/>
              </a:ext>
            </a:extLst>
          </p:cNvPr>
          <p:cNvSpPr txBox="1"/>
          <p:nvPr/>
        </p:nvSpPr>
        <p:spPr>
          <a:xfrm>
            <a:off x="8269436" y="1562966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DDP Model 1 : 3 Vis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DEBB0-E135-4D29-9F2C-1567403ACEAD}"/>
              </a:ext>
            </a:extLst>
          </p:cNvPr>
          <p:cNvSpPr txBox="1"/>
          <p:nvPr/>
        </p:nvSpPr>
        <p:spPr>
          <a:xfrm>
            <a:off x="8269435" y="2569893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DDP Model 2 : 14 Vis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3DF11-5C50-4AAA-AFB9-9E0C094AC9A8}"/>
              </a:ext>
            </a:extLst>
          </p:cNvPr>
          <p:cNvSpPr txBox="1"/>
          <p:nvPr/>
        </p:nvSpPr>
        <p:spPr>
          <a:xfrm>
            <a:off x="8269434" y="3753714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ADP Model 1 : 3 Vis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D761-F70D-4307-84FA-096792409B04}"/>
              </a:ext>
            </a:extLst>
          </p:cNvPr>
          <p:cNvSpPr txBox="1"/>
          <p:nvPr/>
        </p:nvSpPr>
        <p:spPr>
          <a:xfrm>
            <a:off x="8269433" y="5060000"/>
            <a:ext cx="35569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ADP Model 2 : 14 Vis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23B2D8-96A4-45A7-9466-9AD59276381B}"/>
              </a:ext>
            </a:extLst>
          </p:cNvPr>
          <p:cNvSpPr txBox="1">
            <a:spLocks/>
          </p:cNvSpPr>
          <p:nvPr/>
        </p:nvSpPr>
        <p:spPr>
          <a:xfrm>
            <a:off x="8271242" y="451934"/>
            <a:ext cx="3161963" cy="87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000"/>
              <a:t>Yield prediction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5CDCE-12B1-45C1-B07E-C9BA68817608}"/>
              </a:ext>
            </a:extLst>
          </p:cNvPr>
          <p:cNvSpPr txBox="1"/>
          <p:nvPr/>
        </p:nvSpPr>
        <p:spPr>
          <a:xfrm>
            <a:off x="4613965" y="1831006"/>
            <a:ext cx="3659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Best Model: Voting Ensemble</a:t>
            </a:r>
          </a:p>
          <a:p>
            <a:endParaRPr lang="en-US" dirty="0"/>
          </a:p>
          <a:p>
            <a:r>
              <a:rPr lang="en-US" dirty="0"/>
              <a:t>Model Accuracy: 73.0%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994DBA1-7CDA-45A1-9D43-C80786500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" t="10616" b="-342"/>
          <a:stretch/>
        </p:blipFill>
        <p:spPr>
          <a:xfrm>
            <a:off x="77567" y="3704289"/>
            <a:ext cx="6254914" cy="3137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BDF662-926B-468C-BCC6-13728C6DBE0E}"/>
              </a:ext>
            </a:extLst>
          </p:cNvPr>
          <p:cNvSpPr txBox="1"/>
          <p:nvPr/>
        </p:nvSpPr>
        <p:spPr>
          <a:xfrm>
            <a:off x="4613965" y="5177180"/>
            <a:ext cx="3659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Best Model: Voting Ensemble</a:t>
            </a:r>
          </a:p>
          <a:p>
            <a:endParaRPr lang="en-US" b="1" dirty="0"/>
          </a:p>
          <a:p>
            <a:r>
              <a:rPr lang="en-US" b="1" dirty="0"/>
              <a:t>Model Accuracy: 84.2%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/>
              <a:t>What did we learn?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88552AC-795E-48CC-A4F7-C045161F7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168980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94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1922625"/>
            <a:ext cx="3161963" cy="1645920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Collaboration Efforts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88552AC-795E-48CC-A4F7-C045161F7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446569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32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Thank You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52C886-AC89-4273-A534-9F4BC6325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073" y="3846993"/>
            <a:ext cx="5116408" cy="3528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501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ssorted piles of beans and legumes">
            <a:extLst>
              <a:ext uri="{FF2B5EF4-FFF2-40B4-BE49-F238E27FC236}">
                <a16:creationId xmlns:a16="http://schemas.microsoft.com/office/drawing/2014/main" id="{34637349-E571-4A36-86BE-33B71193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r="3742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080CA-0124-43E4-A1EB-6D5A386D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7F984-83F7-4714-AFFB-863978A1E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itchFamily="18" charset="0"/>
              <a:buChar char="Ø"/>
            </a:pPr>
            <a:r>
              <a:rPr lang="en-US" sz="2400"/>
              <a:t>I</a:t>
            </a:r>
            <a:r>
              <a:rPr lang="en-US" sz="2000"/>
              <a:t>dentify stress-resistant </a:t>
            </a:r>
            <a:r>
              <a:rPr lang="en-US" sz="2000" dirty="0"/>
              <a:t>genotypes within each bean </a:t>
            </a:r>
            <a:r>
              <a:rPr lang="en-US" sz="2000"/>
              <a:t>panel.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579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ild with a magnifying glass in a forest">
            <a:extLst>
              <a:ext uri="{FF2B5EF4-FFF2-40B4-BE49-F238E27FC236}">
                <a16:creationId xmlns:a16="http://schemas.microsoft.com/office/drawing/2014/main" id="{39ACD2F8-2015-4672-ABED-2763889AD3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752" r="9752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080CA-0124-43E4-A1EB-6D5A386D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7F984-83F7-4714-AFFB-863978A1E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Font typeface="Wingdings" pitchFamily="18" charset="0"/>
              <a:buChar char="Ø"/>
            </a:pPr>
            <a:r>
              <a:rPr lang="en-US" sz="2400" dirty="0"/>
              <a:t>Plant breeders need  rapid genotyping solutions</a:t>
            </a:r>
          </a:p>
          <a:p>
            <a:pPr marL="285750" indent="-285750">
              <a:buFont typeface="Wingdings" pitchFamily="18" charset="0"/>
              <a:buChar char="Ø"/>
            </a:pPr>
            <a:r>
              <a:rPr lang="en-US" sz="2400" dirty="0"/>
              <a:t>Within ADP and DDP bean panels there are varying resistance levels which can be correlated to crop yield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5468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3334-02F2-42D9-A5E0-29049368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1776488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/>
              <a:t>Workflow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78150F5-6C19-4F9F-BE0A-41A07BF76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909131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3" name="Graphic 533" descr="Folder">
            <a:extLst>
              <a:ext uri="{FF2B5EF4-FFF2-40B4-BE49-F238E27FC236}">
                <a16:creationId xmlns:a16="http://schemas.microsoft.com/office/drawing/2014/main" id="{C42E6201-F995-4CEB-97C4-6A7DDCA98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787" y="1573060"/>
            <a:ext cx="298538" cy="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1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Algorithm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39021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69440" y="934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Image Segmentation / Spectral Indices</a:t>
            </a:r>
          </a:p>
        </p:txBody>
      </p:sp>
      <p:pic>
        <p:nvPicPr>
          <p:cNvPr id="5" name="Picture 8" descr="A picture containing light, rug&#10;&#10;Description automatically generated">
            <a:extLst>
              <a:ext uri="{FF2B5EF4-FFF2-40B4-BE49-F238E27FC236}">
                <a16:creationId xmlns:a16="http://schemas.microsoft.com/office/drawing/2014/main" id="{8291D9EF-F38F-422C-8315-6929C67A6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" t="4444" r="5494" b="10370"/>
          <a:stretch/>
        </p:blipFill>
        <p:spPr>
          <a:xfrm>
            <a:off x="566385" y="2467332"/>
            <a:ext cx="5909088" cy="2837745"/>
          </a:xfrm>
          <a:prstGeom prst="rect">
            <a:avLst/>
          </a:prstGeom>
        </p:spPr>
      </p:pic>
      <p:pic>
        <p:nvPicPr>
          <p:cNvPr id="9" name="Picture 9" descr="A picture containing fabric&#10;&#10;Description automatically generated">
            <a:extLst>
              <a:ext uri="{FF2B5EF4-FFF2-40B4-BE49-F238E27FC236}">
                <a16:creationId xmlns:a16="http://schemas.microsoft.com/office/drawing/2014/main" id="{055DCF1B-892A-41D7-9B79-C1594D00E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8" t="4018" r="5882" b="9677"/>
          <a:stretch/>
        </p:blipFill>
        <p:spPr>
          <a:xfrm>
            <a:off x="6524487" y="2448491"/>
            <a:ext cx="5195651" cy="28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3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873894"/>
          </a:xfrm>
        </p:spPr>
        <p:txBody>
          <a:bodyPr anchor="b">
            <a:normAutofit fontScale="90000"/>
          </a:bodyPr>
          <a:lstStyle/>
          <a:p>
            <a:r>
              <a:rPr lang="en-US" sz="3000" dirty="0"/>
              <a:t>Vegetation Indices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88552AC-795E-48CC-A4F7-C045161F7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402338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63" name="TextBox 1762">
            <a:extLst>
              <a:ext uri="{FF2B5EF4-FFF2-40B4-BE49-F238E27FC236}">
                <a16:creationId xmlns:a16="http://schemas.microsoft.com/office/drawing/2014/main" id="{6EA0986A-EC66-4975-97FD-CF452B21480B}"/>
              </a:ext>
            </a:extLst>
          </p:cNvPr>
          <p:cNvSpPr txBox="1"/>
          <p:nvPr/>
        </p:nvSpPr>
        <p:spPr>
          <a:xfrm>
            <a:off x="8280700" y="3225512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Spectral band: R, G, and NIR</a:t>
            </a:r>
          </a:p>
        </p:txBody>
      </p:sp>
    </p:spTree>
    <p:extLst>
      <p:ext uri="{BB962C8B-B14F-4D97-AF65-F5344CB8AC3E}">
        <p14:creationId xmlns:p14="http://schemas.microsoft.com/office/powerpoint/2010/main" val="263204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873894"/>
          </a:xfrm>
        </p:spPr>
        <p:txBody>
          <a:bodyPr anchor="b">
            <a:normAutofit fontScale="90000"/>
          </a:bodyPr>
          <a:lstStyle/>
          <a:p>
            <a:pPr lvl="0"/>
            <a:r>
              <a:rPr lang="en-US" sz="3000" dirty="0"/>
              <a:t>Image Segmentation</a:t>
            </a:r>
          </a:p>
        </p:txBody>
      </p:sp>
      <p:pic>
        <p:nvPicPr>
          <p:cNvPr id="5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F4E6F0D3-62A7-4AB3-AFA8-14FC32EF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47" y="182776"/>
            <a:ext cx="6471781" cy="3494552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630530-23BD-4197-A9F9-23C4C5EB19EE}"/>
              </a:ext>
            </a:extLst>
          </p:cNvPr>
          <p:cNvSpPr/>
          <p:nvPr/>
        </p:nvSpPr>
        <p:spPr>
          <a:xfrm>
            <a:off x="1640909" y="1479115"/>
            <a:ext cx="5104356" cy="175364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2795-5047-46F7-85D0-2CCE513B242C}"/>
              </a:ext>
            </a:extLst>
          </p:cNvPr>
          <p:cNvSpPr txBox="1"/>
          <p:nvPr/>
        </p:nvSpPr>
        <p:spPr>
          <a:xfrm>
            <a:off x="3405905" y="23411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Treatment block</a:t>
            </a:r>
          </a:p>
        </p:txBody>
      </p:sp>
      <p:pic>
        <p:nvPicPr>
          <p:cNvPr id="8" name="Picture 8" descr="A picture containing light, rug&#10;&#10;Description automatically generated">
            <a:extLst>
              <a:ext uri="{FF2B5EF4-FFF2-40B4-BE49-F238E27FC236}">
                <a16:creationId xmlns:a16="http://schemas.microsoft.com/office/drawing/2014/main" id="{C43CDC82-5C3C-4957-8E8F-F33BD14BB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1" t="4444" r="5494" b="10370"/>
          <a:stretch/>
        </p:blipFill>
        <p:spPr>
          <a:xfrm>
            <a:off x="643689" y="3693158"/>
            <a:ext cx="6472307" cy="3080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67718-8ACD-4D3E-818C-AAEA0C1CB500}"/>
              </a:ext>
            </a:extLst>
          </p:cNvPr>
          <p:cNvSpPr txBox="1"/>
          <p:nvPr/>
        </p:nvSpPr>
        <p:spPr>
          <a:xfrm>
            <a:off x="5852325" y="332377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Year 2016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BA55E5-D04C-4A8C-9669-F29C748993CF}"/>
              </a:ext>
            </a:extLst>
          </p:cNvPr>
          <p:cNvSpPr txBox="1"/>
          <p:nvPr/>
        </p:nvSpPr>
        <p:spPr>
          <a:xfrm>
            <a:off x="8280700" y="1711538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Treatment block identification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1354A-B4FD-4E4F-9CE0-9EB4370D3FF8}"/>
              </a:ext>
            </a:extLst>
          </p:cNvPr>
          <p:cNvSpPr txBox="1"/>
          <p:nvPr/>
        </p:nvSpPr>
        <p:spPr>
          <a:xfrm>
            <a:off x="8280700" y="2413380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ROI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11B8-B5D2-4C40-93D0-A9D37978C196}"/>
              </a:ext>
            </a:extLst>
          </p:cNvPr>
          <p:cNvSpPr txBox="1"/>
          <p:nvPr/>
        </p:nvSpPr>
        <p:spPr>
          <a:xfrm>
            <a:off x="8280700" y="3225512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Canopy segmentation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6F9BC-DE31-4587-B093-FA2139C0E57E}"/>
              </a:ext>
            </a:extLst>
          </p:cNvPr>
          <p:cNvSpPr txBox="1"/>
          <p:nvPr/>
        </p:nvSpPr>
        <p:spPr>
          <a:xfrm>
            <a:off x="8280700" y="4047669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Canopy masking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0D880D-A132-4A10-A247-7C9A9669183C}"/>
              </a:ext>
            </a:extLst>
          </p:cNvPr>
          <p:cNvSpPr txBox="1"/>
          <p:nvPr/>
        </p:nvSpPr>
        <p:spPr>
          <a:xfrm>
            <a:off x="8280700" y="4869827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Genotype ROI identification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9FF45-2A76-454C-96E2-56AE39B9350B}"/>
              </a:ext>
            </a:extLst>
          </p:cNvPr>
          <p:cNvSpPr txBox="1"/>
          <p:nvPr/>
        </p:nvSpPr>
        <p:spPr>
          <a:xfrm>
            <a:off x="8280700" y="5661906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4F416C-3C07-4A2C-8A55-A31CB5E7E175}"/>
              </a:ext>
            </a:extLst>
          </p:cNvPr>
          <p:cNvSpPr txBox="1"/>
          <p:nvPr/>
        </p:nvSpPr>
        <p:spPr>
          <a:xfrm>
            <a:off x="680752" y="277774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Treatment block identification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02DE4-AE1E-4BCC-8381-CA153A80E9A5}"/>
              </a:ext>
            </a:extLst>
          </p:cNvPr>
          <p:cNvSpPr txBox="1"/>
          <p:nvPr/>
        </p:nvSpPr>
        <p:spPr>
          <a:xfrm>
            <a:off x="680752" y="3756906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ROI selection</a:t>
            </a:r>
          </a:p>
        </p:txBody>
      </p:sp>
    </p:spTree>
    <p:extLst>
      <p:ext uri="{BB962C8B-B14F-4D97-AF65-F5344CB8AC3E}">
        <p14:creationId xmlns:p14="http://schemas.microsoft.com/office/powerpoint/2010/main" val="43896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171F8B-99A2-45F6-AD24-F767AF561847}"/>
              </a:ext>
            </a:extLst>
          </p:cNvPr>
          <p:cNvSpPr txBox="1"/>
          <p:nvPr/>
        </p:nvSpPr>
        <p:spPr>
          <a:xfrm>
            <a:off x="2583747" y="531900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Cropped image</a:t>
            </a:r>
          </a:p>
        </p:txBody>
      </p:sp>
      <p:pic>
        <p:nvPicPr>
          <p:cNvPr id="4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07776B6-DF5F-472F-9CD7-28C767E6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" t="4444" r="5128" b="10370"/>
          <a:stretch/>
        </p:blipFill>
        <p:spPr>
          <a:xfrm>
            <a:off x="553451" y="93710"/>
            <a:ext cx="6863400" cy="3231097"/>
          </a:xfrm>
          <a:prstGeom prst="rect">
            <a:avLst/>
          </a:prstGeom>
        </p:spPr>
      </p:pic>
      <p:pic>
        <p:nvPicPr>
          <p:cNvPr id="9" name="Picture 11" descr="A picture containing rug&#10;&#10;Description automatically generated">
            <a:extLst>
              <a:ext uri="{FF2B5EF4-FFF2-40B4-BE49-F238E27FC236}">
                <a16:creationId xmlns:a16="http://schemas.microsoft.com/office/drawing/2014/main" id="{537CEDDB-E5BB-4F28-9710-1FEB377E4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3" t="4620" r="5728" b="9571"/>
          <a:stretch/>
        </p:blipFill>
        <p:spPr>
          <a:xfrm>
            <a:off x="553453" y="3432473"/>
            <a:ext cx="6862229" cy="3321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8816D-76B6-46CA-B0AC-64B1F92AA96A}"/>
              </a:ext>
            </a:extLst>
          </p:cNvPr>
          <p:cNvSpPr txBox="1"/>
          <p:nvPr/>
        </p:nvSpPr>
        <p:spPr>
          <a:xfrm>
            <a:off x="550410" y="137406"/>
            <a:ext cx="27431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Masked treatments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986A9-BFB6-48DA-8CDC-662FBBBA6F71}"/>
              </a:ext>
            </a:extLst>
          </p:cNvPr>
          <p:cNvSpPr txBox="1"/>
          <p:nvPr/>
        </p:nvSpPr>
        <p:spPr>
          <a:xfrm>
            <a:off x="550410" y="3506248"/>
            <a:ext cx="378593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Segmented treatment plot 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140E0A1-5866-4616-8B88-BAD50BEF9BFB}"/>
              </a:ext>
            </a:extLst>
          </p:cNvPr>
          <p:cNvSpPr txBox="1">
            <a:spLocks/>
          </p:cNvSpPr>
          <p:nvPr/>
        </p:nvSpPr>
        <p:spPr>
          <a:xfrm>
            <a:off x="8458200" y="607392"/>
            <a:ext cx="3161963" cy="87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000"/>
              <a:t>Image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40BD41-44C3-4623-9487-A5BA63E4BC9F}"/>
              </a:ext>
            </a:extLst>
          </p:cNvPr>
          <p:cNvSpPr txBox="1"/>
          <p:nvPr/>
        </p:nvSpPr>
        <p:spPr>
          <a:xfrm>
            <a:off x="8280700" y="1711538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Treatment block identification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C05676-4648-4FAC-8153-84B35A046FBA}"/>
              </a:ext>
            </a:extLst>
          </p:cNvPr>
          <p:cNvSpPr txBox="1"/>
          <p:nvPr/>
        </p:nvSpPr>
        <p:spPr>
          <a:xfrm>
            <a:off x="8280700" y="2413380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ROI selection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DD484-FBE3-4FC3-AA9F-F52CC2A8DA96}"/>
              </a:ext>
            </a:extLst>
          </p:cNvPr>
          <p:cNvSpPr txBox="1"/>
          <p:nvPr/>
        </p:nvSpPr>
        <p:spPr>
          <a:xfrm>
            <a:off x="8280700" y="3225512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Canopy segmentation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146AB5-533F-4463-B7A7-60E448CE5903}"/>
              </a:ext>
            </a:extLst>
          </p:cNvPr>
          <p:cNvSpPr txBox="1"/>
          <p:nvPr/>
        </p:nvSpPr>
        <p:spPr>
          <a:xfrm>
            <a:off x="8280700" y="4047669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Canopy masking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39E88-0DFB-412B-8382-75316CEF70AE}"/>
              </a:ext>
            </a:extLst>
          </p:cNvPr>
          <p:cNvSpPr txBox="1"/>
          <p:nvPr/>
        </p:nvSpPr>
        <p:spPr>
          <a:xfrm>
            <a:off x="8280700" y="4869827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Genotype ROI identification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E999E-C131-435A-A255-B48B5CD1B1AB}"/>
              </a:ext>
            </a:extLst>
          </p:cNvPr>
          <p:cNvSpPr txBox="1"/>
          <p:nvPr/>
        </p:nvSpPr>
        <p:spPr>
          <a:xfrm>
            <a:off x="8280700" y="5661906"/>
            <a:ext cx="35152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 evaluation</a:t>
            </a:r>
          </a:p>
        </p:txBody>
      </p:sp>
    </p:spTree>
    <p:extLst>
      <p:ext uri="{BB962C8B-B14F-4D97-AF65-F5344CB8AC3E}">
        <p14:creationId xmlns:p14="http://schemas.microsoft.com/office/powerpoint/2010/main" val="399410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A334BD155564E8E96B97D325497A1" ma:contentTypeVersion="11" ma:contentTypeDescription="Create a new document." ma:contentTypeScope="" ma:versionID="7a0bf864052212b2414351b26ee338bd">
  <xsd:schema xmlns:xsd="http://www.w3.org/2001/XMLSchema" xmlns:xs="http://www.w3.org/2001/XMLSchema" xmlns:p="http://schemas.microsoft.com/office/2006/metadata/properties" xmlns:ns3="0c48f71f-aac7-4ff8-975f-4c0e2234e0ea" xmlns:ns4="6b08a16f-0d6a-42e9-9778-f46138f99ef8" targetNamespace="http://schemas.microsoft.com/office/2006/metadata/properties" ma:root="true" ma:fieldsID="106da77246933d8c76581bef3b8b5190" ns3:_="" ns4:_="">
    <xsd:import namespace="0c48f71f-aac7-4ff8-975f-4c0e2234e0ea"/>
    <xsd:import namespace="6b08a16f-0d6a-42e9-9778-f46138f99e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8f71f-aac7-4ff8-975f-4c0e2234e0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8a16f-0d6a-42e9-9778-f46138f99ef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DC7FB9-CEEC-404B-A27F-EBAA67EE1C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A60055-5430-4ABB-98AD-1FC1609BF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48f71f-aac7-4ff8-975f-4c0e2234e0ea"/>
    <ds:schemaRef ds:uri="6b08a16f-0d6a-42e9-9778-f46138f99e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AEBB4B-4D44-412D-9367-4BE883B587F2}">
  <ds:schemaRefs>
    <ds:schemaRef ds:uri="http://schemas.microsoft.com/office/2006/metadata/properties"/>
    <ds:schemaRef ds:uri="0c48f71f-aac7-4ff8-975f-4c0e2234e0e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b08a16f-0d6a-42e9-9778-f46138f99ef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color block</Template>
  <TotalTime>0</TotalTime>
  <Words>46</Words>
  <Application>Microsoft Office PowerPoint</Application>
  <PresentationFormat>Widescreen</PresentationFormat>
  <Paragraphs>10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SavonVTI</vt:lpstr>
      <vt:lpstr>Stress Relief</vt:lpstr>
      <vt:lpstr>Objective</vt:lpstr>
      <vt:lpstr>Motivation</vt:lpstr>
      <vt:lpstr>Workflow</vt:lpstr>
      <vt:lpstr>Algorithm Development</vt:lpstr>
      <vt:lpstr>Image Segmentation / Spectral Indices</vt:lpstr>
      <vt:lpstr>Vegetation Indices</vt:lpstr>
      <vt:lpstr>Image Segmentation</vt:lpstr>
      <vt:lpstr>PowerPoint Presentation</vt:lpstr>
      <vt:lpstr>Stress map</vt:lpstr>
      <vt:lpstr>Now for a DEMO</vt:lpstr>
      <vt:lpstr>             Classification Model with                Automated ML in Azure</vt:lpstr>
      <vt:lpstr>Experimental Setup</vt:lpstr>
      <vt:lpstr>PowerPoint Presentation</vt:lpstr>
      <vt:lpstr>PowerPoint Presentation</vt:lpstr>
      <vt:lpstr>What did we learn?</vt:lpstr>
      <vt:lpstr>Collaboration Efforts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Relief</dc:title>
  <dc:creator/>
  <cp:lastModifiedBy/>
  <cp:revision>1066</cp:revision>
  <dcterms:created xsi:type="dcterms:W3CDTF">2020-10-04T05:25:42Z</dcterms:created>
  <dcterms:modified xsi:type="dcterms:W3CDTF">2020-10-05T15:43:07Z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0x010100E0AA334BD155564E8E96B97D325497A1</vt:lpwstr>
  </property>
</Properties>
</file>